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906000" cy="6858000" type="A4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0" autoAdjust="0"/>
  </p:normalViewPr>
  <p:slideViewPr>
    <p:cSldViewPr snapToGrid="0">
      <p:cViewPr varScale="1">
        <p:scale>
          <a:sx n="75" d="100"/>
          <a:sy n="75" d="100"/>
        </p:scale>
        <p:origin x="682" y="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1C93A-F5EC-4C7E-A335-7E41B0580062}" type="slidenum">
              <a:rPr lang="de-AT" altLang="de-DE"/>
              <a:pPr/>
              <a:t>‹Nr.›</a:t>
            </a:fld>
            <a:endParaRPr lang="de-AT" alt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5300" y="1315485"/>
            <a:ext cx="82486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7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B8923-9C2C-408D-8A66-78EA822AF18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82830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B77C5-2AF7-458E-B742-DFC6875F753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8930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40A2D-AA27-4ED1-AE27-0BC8A9091B3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2529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B2275-7D96-4041-A067-ED91CCEA1DF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6985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32263-707F-4856-82D0-62F9A7D3BF5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965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FA419-FB85-4416-88DB-DB5E750F493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7991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D35B1-601B-4FF0-99E1-A6493527EF9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1479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F05E0-B4FE-4EF5-A630-22911E97317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40919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73628-F4DE-443C-A792-441C7FDE4D0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513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6B17E-488F-475B-A00B-8FCAE74E464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93295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15D56F-DE8E-4B4D-BCAF-A7874A7C218C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42900" y="1470991"/>
            <a:ext cx="8443291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8" y="1395003"/>
            <a:ext cx="6610350" cy="3971925"/>
          </a:xfrm>
          <a:prstGeom prst="rect">
            <a:avLst/>
          </a:prstGeom>
        </p:spPr>
      </p:pic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342900" y="198438"/>
            <a:ext cx="485933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 dirty="0"/>
              <a:t>Konstruiere alle Schlagschatten (auf die anderen Objektteile und die Basisebene) und alle Eigenschatten des gegebenen Objekts bei durch p und p‘ festgelegter Lichtrichtung. Das K liegt auf dem aus einem Quader und zwei Drehzylinderhälften zusammengesetzten Körper auf.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7088188" y="244475"/>
            <a:ext cx="2568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Name: _________________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5634313" y="1367989"/>
            <a:ext cx="3844054" cy="2157599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715000" y="6073729"/>
            <a:ext cx="3200400" cy="58714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9043392" y="3106328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</a:t>
            </a:r>
          </a:p>
        </p:txBody>
      </p:sp>
      <p:sp>
        <p:nvSpPr>
          <p:cNvPr id="63" name="Text Box 33"/>
          <p:cNvSpPr txBox="1">
            <a:spLocks noChangeArrowheads="1"/>
          </p:cNvSpPr>
          <p:nvPr/>
        </p:nvSpPr>
        <p:spPr bwMode="auto">
          <a:xfrm>
            <a:off x="8480425" y="5995124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p‘</a:t>
            </a:r>
          </a:p>
        </p:txBody>
      </p:sp>
    </p:spTree>
    <p:extLst>
      <p:ext uri="{BB962C8B-B14F-4D97-AF65-F5344CB8AC3E}">
        <p14:creationId xmlns:p14="http://schemas.microsoft.com/office/powerpoint/2010/main" val="381388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342900" y="198438"/>
            <a:ext cx="4859338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 dirty="0"/>
              <a:t>Konstruiere alle Schlagschatten (auf die anderen Objektteile und die Basisebene) und alle Eigenschatten des gegebenen Objekts bei durch p und p‘ festgelegter Lichtrichtung. Das K liegt auf dem aus einem Quader und zwei Drehzylinderhälften zusammengesetzten Körper auf.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7088188" y="244475"/>
            <a:ext cx="2568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Name: _________________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5634313" y="1367989"/>
            <a:ext cx="3844054" cy="2157599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 flipV="1">
            <a:off x="5715000" y="6073729"/>
            <a:ext cx="3200400" cy="58714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9043392" y="3106328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</a:t>
            </a:r>
          </a:p>
        </p:txBody>
      </p:sp>
      <p:sp>
        <p:nvSpPr>
          <p:cNvPr id="63" name="Text Box 33"/>
          <p:cNvSpPr txBox="1">
            <a:spLocks noChangeArrowheads="1"/>
          </p:cNvSpPr>
          <p:nvPr/>
        </p:nvSpPr>
        <p:spPr bwMode="auto">
          <a:xfrm>
            <a:off x="8480425" y="5995124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200" dirty="0"/>
              <a:t>p‘</a:t>
            </a:r>
          </a:p>
        </p:txBody>
      </p:sp>
    </p:spTree>
    <p:extLst>
      <p:ext uri="{BB962C8B-B14F-4D97-AF65-F5344CB8AC3E}">
        <p14:creationId xmlns:p14="http://schemas.microsoft.com/office/powerpoint/2010/main" val="11906821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A4-Papier (210 x 297 mm)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Standarddesign</vt:lpstr>
      <vt:lpstr>PowerPoint-Präsentation</vt:lpstr>
      <vt:lpstr>PowerPoint-Präsentation</vt:lpstr>
    </vt:vector>
  </TitlesOfParts>
  <Company>privat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Knöbl</dc:creator>
  <cp:lastModifiedBy>Jakob Knöbl</cp:lastModifiedBy>
  <cp:revision>11</cp:revision>
  <dcterms:created xsi:type="dcterms:W3CDTF">2010-11-14T07:22:32Z</dcterms:created>
  <dcterms:modified xsi:type="dcterms:W3CDTF">2021-08-27T07:25:52Z</dcterms:modified>
</cp:coreProperties>
</file>