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60" r:id="rId2"/>
  </p:sldIdLst>
  <p:sldSz cx="6858000" cy="9906000" type="A4"/>
  <p:notesSz cx="6797675" cy="99282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6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7" autoAdjust="0"/>
  </p:normalViewPr>
  <p:slideViewPr>
    <p:cSldViewPr snapToGrid="0">
      <p:cViewPr varScale="1">
        <p:scale>
          <a:sx n="74" d="100"/>
          <a:sy n="74" d="100"/>
        </p:scale>
        <p:origin x="2232" y="78"/>
      </p:cViewPr>
      <p:guideLst>
        <p:guide orient="horz" pos="1096"/>
        <p:guide pos="216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A857EE4-20B4-46B6-B85F-4DCD9FA42C1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91584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56DC2-938D-4DA4-9C5B-576A7F0E122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41400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1ED2A-69B6-4E5E-8475-B5523E959A0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5700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886325" y="881063"/>
            <a:ext cx="1457325" cy="79248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14350" y="881063"/>
            <a:ext cx="4219575" cy="79248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92992-6BFD-48DE-960C-2BC6258D180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60467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394BE-DCE1-4913-9476-543127F946F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56657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D0922-C3BA-4D7D-8458-C2C9C7F620A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61278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14350" y="2862263"/>
            <a:ext cx="2838450" cy="59436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05200" y="2862263"/>
            <a:ext cx="2838450" cy="59436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31EB3-B7E4-4BC2-A5CA-CA5A221828E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55396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8C1D9-1A2E-4CF1-B8E6-942D0814E12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10637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5C951-E96C-4CEA-833B-64CEF8D0D4C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24370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0E340-EDA0-45A6-9633-5B8D485694E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48327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4D03C-A042-4081-A7C8-4442E52CC8C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53535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34171-90EF-4CF4-8E9A-4C66CF9858D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48253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81063"/>
            <a:ext cx="58293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862263"/>
            <a:ext cx="58293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die Formate des Vorlagentextes zu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9024938"/>
            <a:ext cx="142875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4938"/>
            <a:ext cx="217170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4938"/>
            <a:ext cx="1428750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055ED248-82A5-42D5-8E97-862162E2409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1031" name="WordArt 7" descr="Ausgefüllte Rauten"/>
          <p:cNvSpPr>
            <a:spLocks noChangeArrowheads="1" noChangeShapeType="1" noTextEdit="1"/>
          </p:cNvSpPr>
          <p:nvPr userDrawn="1"/>
        </p:nvSpPr>
        <p:spPr bwMode="auto">
          <a:xfrm>
            <a:off x="6359525" y="9429750"/>
            <a:ext cx="498475" cy="476250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de-AT" sz="3600" kern="10" spc="-36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pattFill prst="solidDmnd">
                  <a:fgClr>
                    <a:schemeClr val="bg2"/>
                  </a:fgClr>
                  <a:bgClr>
                    <a:srgbClr val="FFFFFF"/>
                  </a:bgClr>
                </a:pattFill>
                <a:latin typeface="Arial Black" panose="020B0A04020102020204" pitchFamily="34" charset="0"/>
              </a:rPr>
              <a:t>JK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Oval 3"/>
          <p:cNvSpPr>
            <a:spLocks noChangeArrowheads="1"/>
          </p:cNvSpPr>
          <p:nvPr/>
        </p:nvSpPr>
        <p:spPr bwMode="auto">
          <a:xfrm>
            <a:off x="1781107" y="2318199"/>
            <a:ext cx="2704563" cy="270456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de-AT" alt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5" name="Oval 14"/>
          <p:cNvSpPr>
            <a:spLocks noChangeArrowheads="1"/>
          </p:cNvSpPr>
          <p:nvPr/>
        </p:nvSpPr>
        <p:spPr bwMode="auto">
          <a:xfrm>
            <a:off x="1044799" y="9240931"/>
            <a:ext cx="36513" cy="3651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de-AT" alt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20" name="Rectangle 21"/>
          <p:cNvSpPr>
            <a:spLocks noGrp="1" noChangeArrowheads="1"/>
          </p:cNvSpPr>
          <p:nvPr>
            <p:ph type="title"/>
          </p:nvPr>
        </p:nvSpPr>
        <p:spPr>
          <a:xfrm>
            <a:off x="4133850" y="0"/>
            <a:ext cx="2724150" cy="222250"/>
          </a:xfrm>
          <a:noFill/>
        </p:spPr>
        <p:txBody>
          <a:bodyPr/>
          <a:lstStyle/>
          <a:p>
            <a:pPr algn="r" eaLnBrk="1" hangingPunct="1"/>
            <a:r>
              <a:rPr lang="de-DE" altLang="de-DE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Schatten (auf krumme Fläche)</a:t>
            </a:r>
            <a:endParaRPr lang="de-DE" alt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Gerader Verbinder 2"/>
          <p:cNvCxnSpPr/>
          <p:nvPr/>
        </p:nvCxnSpPr>
        <p:spPr bwMode="auto">
          <a:xfrm>
            <a:off x="0" y="5022762"/>
            <a:ext cx="6858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feld 3"/>
          <p:cNvSpPr txBox="1"/>
          <p:nvPr/>
        </p:nvSpPr>
        <p:spPr>
          <a:xfrm>
            <a:off x="152400" y="360608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Eine Kugel (Ball) liegt auf der Bildebene </a:t>
            </a:r>
            <a:r>
              <a:rPr lang="de-AT" sz="1200" dirty="0" smtClean="0"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de-AT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A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Dort stehe auch eine senkrechte Stange.</a:t>
            </a:r>
            <a:br>
              <a:rPr lang="de-AT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Die Sonnenstrahlen fallen in Richtung des Strahls s ein.</a:t>
            </a:r>
            <a:br>
              <a:rPr lang="de-AT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Ermittle den Schatten der Stange auf der Kugel sowie Schatten von Kugel und Stange auf </a:t>
            </a:r>
            <a:r>
              <a:rPr lang="de-AT" sz="1200" dirty="0" smtClean="0"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de-AT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A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de-A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Gerader Verbinder 5"/>
          <p:cNvCxnSpPr/>
          <p:nvPr/>
        </p:nvCxnSpPr>
        <p:spPr bwMode="auto">
          <a:xfrm flipV="1">
            <a:off x="1066800" y="1303155"/>
            <a:ext cx="0" cy="3719607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Oval 3"/>
          <p:cNvSpPr>
            <a:spLocks noChangeArrowheads="1"/>
          </p:cNvSpPr>
          <p:nvPr/>
        </p:nvSpPr>
        <p:spPr bwMode="auto">
          <a:xfrm>
            <a:off x="1781107" y="5177310"/>
            <a:ext cx="2704563" cy="270456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de-AT" alt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640705" y="3581316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M“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 flipV="1">
            <a:off x="2298700" y="6811316"/>
            <a:ext cx="3197225" cy="29972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feld 27"/>
          <p:cNvSpPr txBox="1"/>
          <p:nvPr/>
        </p:nvSpPr>
        <p:spPr>
          <a:xfrm>
            <a:off x="661306" y="9240931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p‘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2883806" y="9069307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s‘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2705100" y="1130765"/>
            <a:ext cx="3064635" cy="291221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feld 31"/>
          <p:cNvSpPr txBox="1"/>
          <p:nvPr/>
        </p:nvSpPr>
        <p:spPr>
          <a:xfrm>
            <a:off x="3467100" y="153351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s“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val 14"/>
          <p:cNvSpPr>
            <a:spLocks noChangeArrowheads="1"/>
          </p:cNvSpPr>
          <p:nvPr/>
        </p:nvSpPr>
        <p:spPr bwMode="auto">
          <a:xfrm>
            <a:off x="3117280" y="3651345"/>
            <a:ext cx="36513" cy="3651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de-AT" alt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3117280" y="6514240"/>
            <a:ext cx="36513" cy="3651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de-AT" alt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2665926" y="6193341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M‘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661306" y="2464359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p“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A4-Papier (210x297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Times New Roman</vt:lpstr>
      <vt:lpstr>Arial</vt:lpstr>
      <vt:lpstr>Calibri</vt:lpstr>
      <vt:lpstr>Symbol</vt:lpstr>
      <vt:lpstr>Standarddesign</vt:lpstr>
      <vt:lpstr>Schatten (auf krumme Fläche)</vt:lpstr>
    </vt:vector>
  </TitlesOfParts>
  <Company>Privat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Knöbl</dc:creator>
  <cp:lastModifiedBy>Jakob Knöbl</cp:lastModifiedBy>
  <cp:revision>29</cp:revision>
  <cp:lastPrinted>2015-04-12T18:52:53Z</cp:lastPrinted>
  <dcterms:created xsi:type="dcterms:W3CDTF">2002-06-04T19:33:31Z</dcterms:created>
  <dcterms:modified xsi:type="dcterms:W3CDTF">2019-01-27T17:17:29Z</dcterms:modified>
</cp:coreProperties>
</file>