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906000" cy="6858000" type="A4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0" autoAdjust="0"/>
  </p:normalViewPr>
  <p:slideViewPr>
    <p:cSldViewPr snapToGrid="0">
      <p:cViewPr varScale="1">
        <p:scale>
          <a:sx n="96" d="100"/>
          <a:sy n="96" d="100"/>
        </p:scale>
        <p:origin x="102" y="16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199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BF1B2-BFEB-4C3F-A124-3AE13A14F9CD}" type="datetimeFigureOut">
              <a:rPr lang="de-AT" smtClean="0"/>
              <a:t>04.03.2017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1AD52-DC9E-4FC1-98D4-C30C070795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4618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DAF50-E7AF-4A3C-A144-EB0561ABE065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324803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7B259D-D33D-4B4E-875C-CABE0046568D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090869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E63CC-89F3-4274-82CA-213A285FAA85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671731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B62DF-F802-44A5-BFEC-1DEFC4B5565C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494249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8189D-FA84-4441-944E-9E67B13DBF23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3115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67D66-83FC-46E5-BF0E-F24B633E4D84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85873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31B99-CE8E-4AE5-A01E-28483BE8942F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210150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DB79C-AB94-4211-8D93-E93C7567EEA4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00586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649B9-F6B3-4D1C-ADEA-3B24755F3B40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90163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F0DA20-0B0F-4A37-988A-653E516FA030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314799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B4663-8B6D-4ADC-837E-DB0C9E570273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624968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 dirty="0" smtClean="0"/>
              <a:t>Textmasterformate durch Klicken bearbeiten</a:t>
            </a:r>
          </a:p>
          <a:p>
            <a:pPr lvl="1"/>
            <a:r>
              <a:rPr lang="de-AT" altLang="de-DE" dirty="0" smtClean="0"/>
              <a:t>Zweite Ebene</a:t>
            </a:r>
          </a:p>
          <a:p>
            <a:pPr lvl="2"/>
            <a:r>
              <a:rPr lang="de-AT" altLang="de-DE" dirty="0" smtClean="0"/>
              <a:t>Dritte Ebene</a:t>
            </a:r>
          </a:p>
          <a:p>
            <a:pPr lvl="3"/>
            <a:r>
              <a:rPr lang="de-AT" altLang="de-DE" dirty="0" smtClean="0"/>
              <a:t>Vierte Ebene</a:t>
            </a:r>
          </a:p>
          <a:p>
            <a:pPr lvl="4"/>
            <a:r>
              <a:rPr lang="de-AT" altLang="de-DE" dirty="0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AT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AT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CD7EC03-17E0-46D2-BA06-A45577127DCA}" type="slidenum">
              <a:rPr lang="de-AT" altLang="de-DE"/>
              <a:pPr/>
              <a:t>‹Nr.›</a:t>
            </a:fld>
            <a:endParaRPr lang="de-AT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937" y="2263463"/>
            <a:ext cx="8562768" cy="3948723"/>
          </a:xfrm>
          <a:prstGeom prst="rect">
            <a:avLst/>
          </a:prstGeom>
        </p:spPr>
      </p:pic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444500" y="444500"/>
            <a:ext cx="4859338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400"/>
              <a:t>Konstruiere alle Schlagschatten (auf die anderen Objektteile und die Basisebene) und alle Eigenschatten des gegebenen Hauses mit Garage und Rauchfang bei durch p und p‘ festgelegter Lichtrichtung!</a:t>
            </a: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7088188" y="244475"/>
            <a:ext cx="2568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400"/>
              <a:t>Name: _________________</a:t>
            </a:r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6956149" y="1023731"/>
            <a:ext cx="1421296" cy="1731547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 flipV="1">
            <a:off x="5543549" y="2378057"/>
            <a:ext cx="2087218" cy="176766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7037802" y="1304814"/>
            <a:ext cx="4349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200" dirty="0"/>
              <a:t>p</a:t>
            </a:r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179388" y="6330950"/>
            <a:ext cx="16287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200"/>
              <a:t>Beilage 2</a:t>
            </a:r>
          </a:p>
        </p:txBody>
      </p:sp>
      <p:sp>
        <p:nvSpPr>
          <p:cNvPr id="40" name="Text Box 33"/>
          <p:cNvSpPr txBox="1">
            <a:spLocks noChangeArrowheads="1"/>
          </p:cNvSpPr>
          <p:nvPr/>
        </p:nvSpPr>
        <p:spPr bwMode="auto">
          <a:xfrm>
            <a:off x="5326062" y="2263463"/>
            <a:ext cx="4349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200" dirty="0" smtClean="0"/>
              <a:t>p‘</a:t>
            </a:r>
            <a:endParaRPr lang="de-AT" altLang="de-DE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991" y="2305633"/>
            <a:ext cx="9082709" cy="3939592"/>
          </a:xfrm>
          <a:prstGeom prst="rect">
            <a:avLst/>
          </a:prstGeom>
        </p:spPr>
      </p:pic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444500" y="444500"/>
            <a:ext cx="4859338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400"/>
              <a:t>Konstruiere alle Schlagschatten (auf die anderen Objektteile und die Basisebene) und alle Eigenschatten des gegebenen Hauses mit Garage und Rauchfang bei durch p und p‘ festgelegter Lichtrichtung!</a:t>
            </a: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7088188" y="244475"/>
            <a:ext cx="2568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400"/>
              <a:t>Name: _________________</a:t>
            </a:r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6956149" y="1023731"/>
            <a:ext cx="1421296" cy="1731547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 flipV="1">
            <a:off x="5543549" y="2378057"/>
            <a:ext cx="2087218" cy="176766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7037802" y="1304814"/>
            <a:ext cx="4349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200" dirty="0"/>
              <a:t>p</a:t>
            </a:r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179388" y="6330950"/>
            <a:ext cx="16287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200"/>
              <a:t>Beilage 2</a:t>
            </a:r>
          </a:p>
        </p:txBody>
      </p:sp>
      <p:sp>
        <p:nvSpPr>
          <p:cNvPr id="40" name="Text Box 33"/>
          <p:cNvSpPr txBox="1">
            <a:spLocks noChangeArrowheads="1"/>
          </p:cNvSpPr>
          <p:nvPr/>
        </p:nvSpPr>
        <p:spPr bwMode="auto">
          <a:xfrm>
            <a:off x="5326062" y="2263463"/>
            <a:ext cx="4349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200" dirty="0" smtClean="0"/>
              <a:t>p‘</a:t>
            </a:r>
            <a:endParaRPr lang="de-AT" altLang="de-DE" sz="1200" dirty="0"/>
          </a:p>
        </p:txBody>
      </p:sp>
    </p:spTree>
    <p:extLst>
      <p:ext uri="{BB962C8B-B14F-4D97-AF65-F5344CB8AC3E}">
        <p14:creationId xmlns:p14="http://schemas.microsoft.com/office/powerpoint/2010/main" val="1248048157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A4-Papier (210x297 mm)</PresentationFormat>
  <Paragraphs>10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Arial</vt:lpstr>
      <vt:lpstr>Standarddesign</vt:lpstr>
      <vt:lpstr>PowerPoint-Präsentation</vt:lpstr>
      <vt:lpstr>PowerPoint-Präsentation</vt:lpstr>
    </vt:vector>
  </TitlesOfParts>
  <Company>privat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Knöbl</dc:creator>
  <cp:lastModifiedBy>Microsoft-Konto</cp:lastModifiedBy>
  <cp:revision>5</cp:revision>
  <dcterms:created xsi:type="dcterms:W3CDTF">2010-11-14T07:22:32Z</dcterms:created>
  <dcterms:modified xsi:type="dcterms:W3CDTF">2017-03-04T16:06:36Z</dcterms:modified>
</cp:coreProperties>
</file>