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95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189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541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334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700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5841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1313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129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213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574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762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53EDD-C61C-4068-BC58-1AD8348401D5}" type="datetimeFigureOut">
              <a:rPr lang="de-AT" smtClean="0"/>
              <a:t>23.03.2021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86DAF-2642-43A3-ACDD-B5F900E7E6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249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62418C2-E99C-4765-A12D-44482EC78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29" y="1088876"/>
            <a:ext cx="9311950" cy="4633910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82A90882-DACA-4DBE-A34D-1C7AE5D6A707}"/>
              </a:ext>
            </a:extLst>
          </p:cNvPr>
          <p:cNvCxnSpPr/>
          <p:nvPr/>
        </p:nvCxnSpPr>
        <p:spPr>
          <a:xfrm>
            <a:off x="3760237" y="3526971"/>
            <a:ext cx="3060441" cy="2174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F24FC16-EDB2-442F-A803-85334AC375DD}"/>
              </a:ext>
            </a:extLst>
          </p:cNvPr>
          <p:cNvCxnSpPr/>
          <p:nvPr/>
        </p:nvCxnSpPr>
        <p:spPr>
          <a:xfrm>
            <a:off x="3778898" y="5411755"/>
            <a:ext cx="3051110" cy="279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601BD970-BDE0-4309-A982-2F030991F6DA}"/>
              </a:ext>
            </a:extLst>
          </p:cNvPr>
          <p:cNvSpPr txBox="1"/>
          <p:nvPr/>
        </p:nvSpPr>
        <p:spPr>
          <a:xfrm>
            <a:off x="4679302" y="5559886"/>
            <a:ext cx="62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p‘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8E07AAD-8C1F-41C4-A2C6-3E8CD99C272F}"/>
              </a:ext>
            </a:extLst>
          </p:cNvPr>
          <p:cNvSpPr txBox="1"/>
          <p:nvPr/>
        </p:nvSpPr>
        <p:spPr>
          <a:xfrm>
            <a:off x="5752322" y="5042423"/>
            <a:ext cx="62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9DF33A4-185A-46AB-911C-2B0AF8C9DF90}"/>
              </a:ext>
            </a:extLst>
          </p:cNvPr>
          <p:cNvSpPr txBox="1"/>
          <p:nvPr/>
        </p:nvSpPr>
        <p:spPr>
          <a:xfrm>
            <a:off x="279917" y="282451"/>
            <a:ext cx="939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Zeichne alle Schatten (Eigen- und Schlagschatten) bei der durch p und p‘ gegebenen Lichtrichtung</a:t>
            </a:r>
          </a:p>
        </p:txBody>
      </p:sp>
    </p:spTree>
    <p:extLst>
      <p:ext uri="{BB962C8B-B14F-4D97-AF65-F5344CB8AC3E}">
        <p14:creationId xmlns:p14="http://schemas.microsoft.com/office/powerpoint/2010/main" val="3057498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CD1189F-073B-40FA-A8BE-8D5411316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536"/>
            <a:ext cx="9906000" cy="467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72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A4-Papier (210 x 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Jakob Knöbl</dc:creator>
  <cp:lastModifiedBy>Jakob Knöbl</cp:lastModifiedBy>
  <cp:revision>1</cp:revision>
  <dcterms:created xsi:type="dcterms:W3CDTF">2021-03-23T13:42:28Z</dcterms:created>
  <dcterms:modified xsi:type="dcterms:W3CDTF">2021-03-23T13:50:56Z</dcterms:modified>
</cp:coreProperties>
</file>