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64" r:id="rId16"/>
    <p:sldId id="273" r:id="rId17"/>
    <p:sldId id="272" r:id="rId18"/>
    <p:sldId id="265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6D609D-F139-4C49-93E5-CEDC405FBD64}" v="83" dt="2024-11-10T06:01:10.227"/>
    <p1510:client id="{ADF91C39-237F-4440-A072-E79F24DC3B14}" v="2" dt="2024-11-10T13:12:29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557" autoAdjust="0"/>
  </p:normalViewPr>
  <p:slideViewPr>
    <p:cSldViewPr snapToGrid="0">
      <p:cViewPr varScale="1">
        <p:scale>
          <a:sx n="60" d="100"/>
          <a:sy n="60" d="100"/>
        </p:scale>
        <p:origin x="9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ümel Manfred Mag.," userId="9773836f-1c7d-47f5-978a-c02812e5cc3b" providerId="ADAL" clId="{8893C1C6-F4CA-4666-B469-8AB1712C5BD9}"/>
    <pc:docChg chg="undo custSel addSld modSld modMainMaster">
      <pc:chgData name="Blümel Manfred Mag.," userId="9773836f-1c7d-47f5-978a-c02812e5cc3b" providerId="ADAL" clId="{8893C1C6-F4CA-4666-B469-8AB1712C5BD9}" dt="2024-03-04T11:30:14.311" v="1790" actId="478"/>
      <pc:docMkLst>
        <pc:docMk/>
      </pc:docMkLst>
      <pc:sldChg chg="addSp modSp mod modTransition setBg">
        <pc:chgData name="Blümel Manfred Mag.," userId="9773836f-1c7d-47f5-978a-c02812e5cc3b" providerId="ADAL" clId="{8893C1C6-F4CA-4666-B469-8AB1712C5BD9}" dt="2024-03-03T09:46:13.287" v="1395"/>
        <pc:sldMkLst>
          <pc:docMk/>
          <pc:sldMk cId="3069047145" sldId="256"/>
        </pc:sldMkLst>
        <pc:spChg chg="mod">
          <ac:chgData name="Blümel Manfred Mag.," userId="9773836f-1c7d-47f5-978a-c02812e5cc3b" providerId="ADAL" clId="{8893C1C6-F4CA-4666-B469-8AB1712C5BD9}" dt="2024-03-01T20:55:57.883" v="12" actId="1076"/>
          <ac:spMkLst>
            <pc:docMk/>
            <pc:sldMk cId="3069047145" sldId="256"/>
            <ac:spMk id="2" creationId="{8F629656-029D-014F-C1F5-EBFB95E02650}"/>
          </ac:spMkLst>
        </pc:spChg>
        <pc:spChg chg="mod">
          <ac:chgData name="Blümel Manfred Mag.," userId="9773836f-1c7d-47f5-978a-c02812e5cc3b" providerId="ADAL" clId="{8893C1C6-F4CA-4666-B469-8AB1712C5BD9}" dt="2024-03-01T20:56:00.541" v="13" actId="1076"/>
          <ac:spMkLst>
            <pc:docMk/>
            <pc:sldMk cId="3069047145" sldId="256"/>
            <ac:spMk id="3" creationId="{364D4D8D-6261-BB4E-36B5-93BFEA076B9C}"/>
          </ac:spMkLst>
        </pc:spChg>
        <pc:spChg chg="add mod ord">
          <ac:chgData name="Blümel Manfred Mag.," userId="9773836f-1c7d-47f5-978a-c02812e5cc3b" providerId="ADAL" clId="{8893C1C6-F4CA-4666-B469-8AB1712C5BD9}" dt="2024-03-02T08:56:32.101" v="960" actId="164"/>
          <ac:spMkLst>
            <pc:docMk/>
            <pc:sldMk cId="3069047145" sldId="256"/>
            <ac:spMk id="4" creationId="{790F623E-5159-B4F3-2B55-10491C7F2126}"/>
          </ac:spMkLst>
        </pc:spChg>
        <pc:spChg chg="add mod">
          <ac:chgData name="Blümel Manfred Mag.," userId="9773836f-1c7d-47f5-978a-c02812e5cc3b" providerId="ADAL" clId="{8893C1C6-F4CA-4666-B469-8AB1712C5BD9}" dt="2024-03-02T08:56:32.101" v="960" actId="164"/>
          <ac:spMkLst>
            <pc:docMk/>
            <pc:sldMk cId="3069047145" sldId="256"/>
            <ac:spMk id="5" creationId="{82A5E57A-5792-F066-3BC9-11AE579DD4C8}"/>
          </ac:spMkLst>
        </pc:spChg>
        <pc:grpChg chg="add mod">
          <ac:chgData name="Blümel Manfred Mag.," userId="9773836f-1c7d-47f5-978a-c02812e5cc3b" providerId="ADAL" clId="{8893C1C6-F4CA-4666-B469-8AB1712C5BD9}" dt="2024-03-02T09:15:46.758" v="1168" actId="1076"/>
          <ac:grpSpMkLst>
            <pc:docMk/>
            <pc:sldMk cId="3069047145" sldId="256"/>
            <ac:grpSpMk id="6" creationId="{A499CD4D-04BE-4EE0-D862-4A572CE21D51}"/>
          </ac:grpSpMkLst>
        </pc:grpChg>
      </pc:sldChg>
      <pc:sldChg chg="addSp delSp modSp new mod modTransition">
        <pc:chgData name="Blümel Manfred Mag.," userId="9773836f-1c7d-47f5-978a-c02812e5cc3b" providerId="ADAL" clId="{8893C1C6-F4CA-4666-B469-8AB1712C5BD9}" dt="2024-03-03T09:46:47.453" v="1396" actId="207"/>
        <pc:sldMkLst>
          <pc:docMk/>
          <pc:sldMk cId="487307801" sldId="257"/>
        </pc:sldMkLst>
        <pc:spChg chg="add mod">
          <ac:chgData name="Blümel Manfred Mag.," userId="9773836f-1c7d-47f5-978a-c02812e5cc3b" providerId="ADAL" clId="{8893C1C6-F4CA-4666-B469-8AB1712C5BD9}" dt="2024-03-03T09:46:47.453" v="1396" actId="207"/>
          <ac:spMkLst>
            <pc:docMk/>
            <pc:sldMk cId="487307801" sldId="257"/>
            <ac:spMk id="2" creationId="{8637AB10-1B23-AA6D-ED66-D7F777F04348}"/>
          </ac:spMkLst>
        </pc:spChg>
        <pc:spChg chg="mod">
          <ac:chgData name="Blümel Manfred Mag.," userId="9773836f-1c7d-47f5-978a-c02812e5cc3b" providerId="ADAL" clId="{8893C1C6-F4CA-4666-B469-8AB1712C5BD9}" dt="2024-03-02T08:56:36.385" v="961"/>
          <ac:spMkLst>
            <pc:docMk/>
            <pc:sldMk cId="487307801" sldId="257"/>
            <ac:spMk id="4" creationId="{40BDB4D8-3863-DA7D-38B3-5A71E5982B54}"/>
          </ac:spMkLst>
        </pc:spChg>
        <pc:spChg chg="mod">
          <ac:chgData name="Blümel Manfred Mag.," userId="9773836f-1c7d-47f5-978a-c02812e5cc3b" providerId="ADAL" clId="{8893C1C6-F4CA-4666-B469-8AB1712C5BD9}" dt="2024-03-02T08:56:36.385" v="961"/>
          <ac:spMkLst>
            <pc:docMk/>
            <pc:sldMk cId="487307801" sldId="257"/>
            <ac:spMk id="5" creationId="{221A901B-E1A9-E484-1D95-77B62B92A013}"/>
          </ac:spMkLst>
        </pc:spChg>
        <pc:spChg chg="mod">
          <ac:chgData name="Blümel Manfred Mag.," userId="9773836f-1c7d-47f5-978a-c02812e5cc3b" providerId="ADAL" clId="{8893C1C6-F4CA-4666-B469-8AB1712C5BD9}" dt="2024-03-02T09:15:28.288" v="1166"/>
          <ac:spMkLst>
            <pc:docMk/>
            <pc:sldMk cId="487307801" sldId="257"/>
            <ac:spMk id="7" creationId="{29066428-8D99-6CC0-374D-F8A7620CDF68}"/>
          </ac:spMkLst>
        </pc:spChg>
        <pc:spChg chg="mod">
          <ac:chgData name="Blümel Manfred Mag.," userId="9773836f-1c7d-47f5-978a-c02812e5cc3b" providerId="ADAL" clId="{8893C1C6-F4CA-4666-B469-8AB1712C5BD9}" dt="2024-03-02T09:15:28.288" v="1166"/>
          <ac:spMkLst>
            <pc:docMk/>
            <pc:sldMk cId="487307801" sldId="257"/>
            <ac:spMk id="8" creationId="{8BB963E0-E85C-1082-072C-20902E42E8A1}"/>
          </ac:spMkLst>
        </pc:spChg>
        <pc:grpChg chg="add del mod">
          <ac:chgData name="Blümel Manfred Mag.," userId="9773836f-1c7d-47f5-978a-c02812e5cc3b" providerId="ADAL" clId="{8893C1C6-F4CA-4666-B469-8AB1712C5BD9}" dt="2024-03-02T09:15:27.531" v="1165" actId="478"/>
          <ac:grpSpMkLst>
            <pc:docMk/>
            <pc:sldMk cId="487307801" sldId="257"/>
            <ac:grpSpMk id="3" creationId="{7EADFBDD-D7D7-80A8-BB6B-FEC4BA3F317B}"/>
          </ac:grpSpMkLst>
        </pc:grpChg>
        <pc:grpChg chg="add mod">
          <ac:chgData name="Blümel Manfred Mag.," userId="9773836f-1c7d-47f5-978a-c02812e5cc3b" providerId="ADAL" clId="{8893C1C6-F4CA-4666-B469-8AB1712C5BD9}" dt="2024-03-02T09:15:28.288" v="1166"/>
          <ac:grpSpMkLst>
            <pc:docMk/>
            <pc:sldMk cId="487307801" sldId="257"/>
            <ac:grpSpMk id="6" creationId="{AA750FCB-8BB6-3EEF-4392-8DCCD336B7CF}"/>
          </ac:grpSpMkLst>
        </pc:grpChg>
      </pc:sldChg>
      <pc:sldChg chg="addSp delSp modSp add mod modTransition">
        <pc:chgData name="Blümel Manfred Mag.," userId="9773836f-1c7d-47f5-978a-c02812e5cc3b" providerId="ADAL" clId="{8893C1C6-F4CA-4666-B469-8AB1712C5BD9}" dt="2024-03-03T09:46:13.287" v="1395"/>
        <pc:sldMkLst>
          <pc:docMk/>
          <pc:sldMk cId="4040414909" sldId="258"/>
        </pc:sldMkLst>
        <pc:spChg chg="del mod">
          <ac:chgData name="Blümel Manfred Mag.," userId="9773836f-1c7d-47f5-978a-c02812e5cc3b" providerId="ADAL" clId="{8893C1C6-F4CA-4666-B469-8AB1712C5BD9}" dt="2024-03-02T08:50:19.828" v="669" actId="478"/>
          <ac:spMkLst>
            <pc:docMk/>
            <pc:sldMk cId="4040414909" sldId="258"/>
            <ac:spMk id="2" creationId="{EB9FA39B-F3C9-7D9D-2E66-17FFE6A477D3}"/>
          </ac:spMkLst>
        </pc:spChg>
        <pc:spChg chg="add mod">
          <ac:chgData name="Blümel Manfred Mag.," userId="9773836f-1c7d-47f5-978a-c02812e5cc3b" providerId="ADAL" clId="{8893C1C6-F4CA-4666-B469-8AB1712C5BD9}" dt="2024-03-02T09:15:20.268" v="1163" actId="1076"/>
          <ac:spMkLst>
            <pc:docMk/>
            <pc:sldMk cId="4040414909" sldId="258"/>
            <ac:spMk id="3" creationId="{3654B815-7E4C-9442-BAE8-D43B14D3721E}"/>
          </ac:spMkLst>
        </pc:spChg>
        <pc:spChg chg="add mod">
          <ac:chgData name="Blümel Manfred Mag.," userId="9773836f-1c7d-47f5-978a-c02812e5cc3b" providerId="ADAL" clId="{8893C1C6-F4CA-4666-B469-8AB1712C5BD9}" dt="2024-03-02T09:15:23.143" v="1164" actId="1076"/>
          <ac:spMkLst>
            <pc:docMk/>
            <pc:sldMk cId="4040414909" sldId="258"/>
            <ac:spMk id="4" creationId="{BE32F029-8F49-B7AB-7570-F7459BA9971B}"/>
          </ac:spMkLst>
        </pc:spChg>
        <pc:spChg chg="mod">
          <ac:chgData name="Blümel Manfred Mag.," userId="9773836f-1c7d-47f5-978a-c02812e5cc3b" providerId="ADAL" clId="{8893C1C6-F4CA-4666-B469-8AB1712C5BD9}" dt="2024-03-02T08:57:07.247" v="968"/>
          <ac:spMkLst>
            <pc:docMk/>
            <pc:sldMk cId="4040414909" sldId="258"/>
            <ac:spMk id="6" creationId="{459238A3-BB4B-3673-AD08-BACE50D6241B}"/>
          </ac:spMkLst>
        </pc:spChg>
        <pc:spChg chg="mod">
          <ac:chgData name="Blümel Manfred Mag.," userId="9773836f-1c7d-47f5-978a-c02812e5cc3b" providerId="ADAL" clId="{8893C1C6-F4CA-4666-B469-8AB1712C5BD9}" dt="2024-03-02T08:57:07.247" v="968"/>
          <ac:spMkLst>
            <pc:docMk/>
            <pc:sldMk cId="4040414909" sldId="258"/>
            <ac:spMk id="7" creationId="{8EE62B27-D5A9-8273-BFD7-DD573FCC2709}"/>
          </ac:spMkLst>
        </pc:spChg>
        <pc:spChg chg="mod">
          <ac:chgData name="Blümel Manfred Mag.," userId="9773836f-1c7d-47f5-978a-c02812e5cc3b" providerId="ADAL" clId="{8893C1C6-F4CA-4666-B469-8AB1712C5BD9}" dt="2024-03-02T09:15:16.015" v="1162"/>
          <ac:spMkLst>
            <pc:docMk/>
            <pc:sldMk cId="4040414909" sldId="258"/>
            <ac:spMk id="9" creationId="{E32CA2EC-228B-DA8D-78BB-4FAC9DFD1DA0}"/>
          </ac:spMkLst>
        </pc:spChg>
        <pc:spChg chg="mod">
          <ac:chgData name="Blümel Manfred Mag.," userId="9773836f-1c7d-47f5-978a-c02812e5cc3b" providerId="ADAL" clId="{8893C1C6-F4CA-4666-B469-8AB1712C5BD9}" dt="2024-03-02T09:15:16.015" v="1162"/>
          <ac:spMkLst>
            <pc:docMk/>
            <pc:sldMk cId="4040414909" sldId="258"/>
            <ac:spMk id="10" creationId="{7CDDE6E2-25E9-525A-7658-EC6CD8BC8DD2}"/>
          </ac:spMkLst>
        </pc:spChg>
        <pc:grpChg chg="add del mod">
          <ac:chgData name="Blümel Manfred Mag.," userId="9773836f-1c7d-47f5-978a-c02812e5cc3b" providerId="ADAL" clId="{8893C1C6-F4CA-4666-B469-8AB1712C5BD9}" dt="2024-03-02T09:15:15.391" v="1161" actId="478"/>
          <ac:grpSpMkLst>
            <pc:docMk/>
            <pc:sldMk cId="4040414909" sldId="258"/>
            <ac:grpSpMk id="5" creationId="{0CD585EB-9B07-7DCD-9C23-4C1771EDCB5C}"/>
          </ac:grpSpMkLst>
        </pc:grpChg>
        <pc:grpChg chg="add mod">
          <ac:chgData name="Blümel Manfred Mag.," userId="9773836f-1c7d-47f5-978a-c02812e5cc3b" providerId="ADAL" clId="{8893C1C6-F4CA-4666-B469-8AB1712C5BD9}" dt="2024-03-02T09:15:16.015" v="1162"/>
          <ac:grpSpMkLst>
            <pc:docMk/>
            <pc:sldMk cId="4040414909" sldId="258"/>
            <ac:grpSpMk id="8" creationId="{52131AA5-56EB-1A30-D459-7279B7B06253}"/>
          </ac:grpSpMkLst>
        </pc:grpChg>
      </pc:sldChg>
      <pc:sldChg chg="addSp delSp modSp add mod modTransition">
        <pc:chgData name="Blümel Manfred Mag.," userId="9773836f-1c7d-47f5-978a-c02812e5cc3b" providerId="ADAL" clId="{8893C1C6-F4CA-4666-B469-8AB1712C5BD9}" dt="2024-03-03T09:46:13.287" v="1395"/>
        <pc:sldMkLst>
          <pc:docMk/>
          <pc:sldMk cId="2534538641" sldId="259"/>
        </pc:sldMkLst>
        <pc:spChg chg="mod">
          <ac:chgData name="Blümel Manfred Mag.," userId="9773836f-1c7d-47f5-978a-c02812e5cc3b" providerId="ADAL" clId="{8893C1C6-F4CA-4666-B469-8AB1712C5BD9}" dt="2024-03-02T09:00:04.718" v="975"/>
          <ac:spMkLst>
            <pc:docMk/>
            <pc:sldMk cId="2534538641" sldId="259"/>
            <ac:spMk id="6" creationId="{7A35A819-C83D-A891-EE95-7BA46B89C38A}"/>
          </ac:spMkLst>
        </pc:spChg>
        <pc:spChg chg="mod">
          <ac:chgData name="Blümel Manfred Mag.," userId="9773836f-1c7d-47f5-978a-c02812e5cc3b" providerId="ADAL" clId="{8893C1C6-F4CA-4666-B469-8AB1712C5BD9}" dt="2024-03-02T09:00:04.718" v="975"/>
          <ac:spMkLst>
            <pc:docMk/>
            <pc:sldMk cId="2534538641" sldId="259"/>
            <ac:spMk id="7" creationId="{83941BC3-7CA8-FE09-4DCB-3FF396B4E278}"/>
          </ac:spMkLst>
        </pc:spChg>
        <pc:spChg chg="mod">
          <ac:chgData name="Blümel Manfred Mag.," userId="9773836f-1c7d-47f5-978a-c02812e5cc3b" providerId="ADAL" clId="{8893C1C6-F4CA-4666-B469-8AB1712C5BD9}" dt="2024-03-02T09:15:07.680" v="1159"/>
          <ac:spMkLst>
            <pc:docMk/>
            <pc:sldMk cId="2534538641" sldId="259"/>
            <ac:spMk id="9" creationId="{0B9C008F-943E-86E2-7D82-8ADADE4F4B3E}"/>
          </ac:spMkLst>
        </pc:spChg>
        <pc:spChg chg="mod">
          <ac:chgData name="Blümel Manfred Mag.," userId="9773836f-1c7d-47f5-978a-c02812e5cc3b" providerId="ADAL" clId="{8893C1C6-F4CA-4666-B469-8AB1712C5BD9}" dt="2024-03-02T09:15:07.680" v="1159"/>
          <ac:spMkLst>
            <pc:docMk/>
            <pc:sldMk cId="2534538641" sldId="259"/>
            <ac:spMk id="10" creationId="{98894EC8-B62D-A28E-3DB9-1B8CB9665A02}"/>
          </ac:spMkLst>
        </pc:spChg>
        <pc:grpChg chg="add del mod">
          <ac:chgData name="Blümel Manfred Mag.," userId="9773836f-1c7d-47f5-978a-c02812e5cc3b" providerId="ADAL" clId="{8893C1C6-F4CA-4666-B469-8AB1712C5BD9}" dt="2024-03-02T09:15:06.957" v="1158" actId="478"/>
          <ac:grpSpMkLst>
            <pc:docMk/>
            <pc:sldMk cId="2534538641" sldId="259"/>
            <ac:grpSpMk id="5" creationId="{D50BB92C-82CC-F14F-5001-60C240FA9BC6}"/>
          </ac:grpSpMkLst>
        </pc:grpChg>
        <pc:grpChg chg="add mod">
          <ac:chgData name="Blümel Manfred Mag.," userId="9773836f-1c7d-47f5-978a-c02812e5cc3b" providerId="ADAL" clId="{8893C1C6-F4CA-4666-B469-8AB1712C5BD9}" dt="2024-03-02T09:15:07.680" v="1159"/>
          <ac:grpSpMkLst>
            <pc:docMk/>
            <pc:sldMk cId="2534538641" sldId="259"/>
            <ac:grpSpMk id="8" creationId="{0FE24593-BD91-2887-7998-84A6C574F249}"/>
          </ac:grpSpMkLst>
        </pc:grpChg>
        <pc:picChg chg="add mod">
          <ac:chgData name="Blümel Manfred Mag.," userId="9773836f-1c7d-47f5-978a-c02812e5cc3b" providerId="ADAL" clId="{8893C1C6-F4CA-4666-B469-8AB1712C5BD9}" dt="2024-03-02T09:15:12.159" v="1160" actId="1076"/>
          <ac:picMkLst>
            <pc:docMk/>
            <pc:sldMk cId="2534538641" sldId="259"/>
            <ac:picMk id="2" creationId="{987B9420-7F3C-52F1-3534-8F443F442BFD}"/>
          </ac:picMkLst>
        </pc:picChg>
        <pc:picChg chg="add mod">
          <ac:chgData name="Blümel Manfred Mag.," userId="9773836f-1c7d-47f5-978a-c02812e5cc3b" providerId="ADAL" clId="{8893C1C6-F4CA-4666-B469-8AB1712C5BD9}" dt="2024-03-02T09:08:56.155" v="1140" actId="1076"/>
          <ac:picMkLst>
            <pc:docMk/>
            <pc:sldMk cId="2534538641" sldId="259"/>
            <ac:picMk id="3" creationId="{7FAD8910-261C-97D2-8E86-E2E67EAF42C2}"/>
          </ac:picMkLst>
        </pc:picChg>
        <pc:picChg chg="add mod">
          <ac:chgData name="Blümel Manfred Mag.," userId="9773836f-1c7d-47f5-978a-c02812e5cc3b" providerId="ADAL" clId="{8893C1C6-F4CA-4666-B469-8AB1712C5BD9}" dt="2024-03-02T09:00:41.601" v="982" actId="14100"/>
          <ac:picMkLst>
            <pc:docMk/>
            <pc:sldMk cId="2534538641" sldId="259"/>
            <ac:picMk id="4" creationId="{28EAC59A-7EF9-C861-98F2-AF847CCC28DF}"/>
          </ac:picMkLst>
        </pc:picChg>
      </pc:sldChg>
      <pc:sldChg chg="addSp delSp modSp add mod modTransition">
        <pc:chgData name="Blümel Manfred Mag.," userId="9773836f-1c7d-47f5-978a-c02812e5cc3b" providerId="ADAL" clId="{8893C1C6-F4CA-4666-B469-8AB1712C5BD9}" dt="2024-03-03T09:46:13.287" v="1395"/>
        <pc:sldMkLst>
          <pc:docMk/>
          <pc:sldMk cId="951801747" sldId="260"/>
        </pc:sldMkLst>
        <pc:spChg chg="mod">
          <ac:chgData name="Blümel Manfred Mag.," userId="9773836f-1c7d-47f5-978a-c02812e5cc3b" providerId="ADAL" clId="{8893C1C6-F4CA-4666-B469-8AB1712C5BD9}" dt="2024-03-02T09:05:41.483" v="1063"/>
          <ac:spMkLst>
            <pc:docMk/>
            <pc:sldMk cId="951801747" sldId="260"/>
            <ac:spMk id="3" creationId="{1FACC105-F044-C0B2-B43B-128E524BD44D}"/>
          </ac:spMkLst>
        </pc:spChg>
        <pc:spChg chg="mod">
          <ac:chgData name="Blümel Manfred Mag.," userId="9773836f-1c7d-47f5-978a-c02812e5cc3b" providerId="ADAL" clId="{8893C1C6-F4CA-4666-B469-8AB1712C5BD9}" dt="2024-03-02T09:05:41.483" v="1063"/>
          <ac:spMkLst>
            <pc:docMk/>
            <pc:sldMk cId="951801747" sldId="260"/>
            <ac:spMk id="4" creationId="{389502B9-D98C-59AB-DE11-51DA9B41FCF4}"/>
          </ac:spMkLst>
        </pc:spChg>
        <pc:spChg chg="add mod">
          <ac:chgData name="Blümel Manfred Mag.," userId="9773836f-1c7d-47f5-978a-c02812e5cc3b" providerId="ADAL" clId="{8893C1C6-F4CA-4666-B469-8AB1712C5BD9}" dt="2024-03-02T09:14:57.789" v="1155" actId="1076"/>
          <ac:spMkLst>
            <pc:docMk/>
            <pc:sldMk cId="951801747" sldId="260"/>
            <ac:spMk id="5" creationId="{A702990D-465D-455D-1136-71EA78CCC926}"/>
          </ac:spMkLst>
        </pc:spChg>
        <pc:spChg chg="mod">
          <ac:chgData name="Blümel Manfred Mag.," userId="9773836f-1c7d-47f5-978a-c02812e5cc3b" providerId="ADAL" clId="{8893C1C6-F4CA-4666-B469-8AB1712C5BD9}" dt="2024-03-02T09:14:46.301" v="1153"/>
          <ac:spMkLst>
            <pc:docMk/>
            <pc:sldMk cId="951801747" sldId="260"/>
            <ac:spMk id="9" creationId="{39A1FF9A-6086-DA6F-5ED0-BDE82BFAA971}"/>
          </ac:spMkLst>
        </pc:spChg>
        <pc:spChg chg="mod">
          <ac:chgData name="Blümel Manfred Mag.," userId="9773836f-1c7d-47f5-978a-c02812e5cc3b" providerId="ADAL" clId="{8893C1C6-F4CA-4666-B469-8AB1712C5BD9}" dt="2024-03-02T09:14:46.301" v="1153"/>
          <ac:spMkLst>
            <pc:docMk/>
            <pc:sldMk cId="951801747" sldId="260"/>
            <ac:spMk id="10" creationId="{07CBA2A8-2366-2285-2F6B-E78D93E7D187}"/>
          </ac:spMkLst>
        </pc:spChg>
        <pc:grpChg chg="add del mod">
          <ac:chgData name="Blümel Manfred Mag.," userId="9773836f-1c7d-47f5-978a-c02812e5cc3b" providerId="ADAL" clId="{8893C1C6-F4CA-4666-B469-8AB1712C5BD9}" dt="2024-03-02T09:14:45.236" v="1152" actId="478"/>
          <ac:grpSpMkLst>
            <pc:docMk/>
            <pc:sldMk cId="951801747" sldId="260"/>
            <ac:grpSpMk id="2" creationId="{A4883B64-5343-E2A6-9C62-D03C7422E56E}"/>
          </ac:grpSpMkLst>
        </pc:grpChg>
        <pc:grpChg chg="add mod">
          <ac:chgData name="Blümel Manfred Mag.," userId="9773836f-1c7d-47f5-978a-c02812e5cc3b" providerId="ADAL" clId="{8893C1C6-F4CA-4666-B469-8AB1712C5BD9}" dt="2024-03-02T09:14:46.301" v="1153"/>
          <ac:grpSpMkLst>
            <pc:docMk/>
            <pc:sldMk cId="951801747" sldId="260"/>
            <ac:grpSpMk id="7" creationId="{131FCB22-B0B8-CCA6-C6DB-6359247A854A}"/>
          </ac:grpSpMkLst>
        </pc:grpChg>
        <pc:picChg chg="add mod ord modCrop">
          <ac:chgData name="Blümel Manfred Mag.," userId="9773836f-1c7d-47f5-978a-c02812e5cc3b" providerId="ADAL" clId="{8893C1C6-F4CA-4666-B469-8AB1712C5BD9}" dt="2024-03-02T09:14:54.528" v="1154" actId="1076"/>
          <ac:picMkLst>
            <pc:docMk/>
            <pc:sldMk cId="951801747" sldId="260"/>
            <ac:picMk id="6" creationId="{51542468-7168-EB8E-7240-0BFD3230905D}"/>
          </ac:picMkLst>
        </pc:picChg>
        <pc:picChg chg="add mod">
          <ac:chgData name="Blümel Manfred Mag.," userId="9773836f-1c7d-47f5-978a-c02812e5cc3b" providerId="ADAL" clId="{8893C1C6-F4CA-4666-B469-8AB1712C5BD9}" dt="2024-03-02T09:06:54.755" v="1076" actId="1076"/>
          <ac:picMkLst>
            <pc:docMk/>
            <pc:sldMk cId="951801747" sldId="260"/>
            <ac:picMk id="8" creationId="{4E2FA6A1-E6DB-6AFD-7448-993AB738AC16}"/>
          </ac:picMkLst>
        </pc:picChg>
      </pc:sldChg>
      <pc:sldChg chg="addSp delSp modSp add mod modTransition">
        <pc:chgData name="Blümel Manfred Mag.," userId="9773836f-1c7d-47f5-978a-c02812e5cc3b" providerId="ADAL" clId="{8893C1C6-F4CA-4666-B469-8AB1712C5BD9}" dt="2024-03-03T09:49:03.829" v="1438" actId="20577"/>
        <pc:sldMkLst>
          <pc:docMk/>
          <pc:sldMk cId="2471050446" sldId="261"/>
        </pc:sldMkLst>
        <pc:spChg chg="mod">
          <ac:chgData name="Blümel Manfred Mag.," userId="9773836f-1c7d-47f5-978a-c02812e5cc3b" providerId="ADAL" clId="{8893C1C6-F4CA-4666-B469-8AB1712C5BD9}" dt="2024-03-02T09:00:50.861" v="984"/>
          <ac:spMkLst>
            <pc:docMk/>
            <pc:sldMk cId="2471050446" sldId="261"/>
            <ac:spMk id="3" creationId="{4CDC8CEF-6F8E-2C87-7CBE-55FD44C888EE}"/>
          </ac:spMkLst>
        </pc:spChg>
        <pc:spChg chg="mod">
          <ac:chgData name="Blümel Manfred Mag.," userId="9773836f-1c7d-47f5-978a-c02812e5cc3b" providerId="ADAL" clId="{8893C1C6-F4CA-4666-B469-8AB1712C5BD9}" dt="2024-03-02T09:00:50.861" v="984"/>
          <ac:spMkLst>
            <pc:docMk/>
            <pc:sldMk cId="2471050446" sldId="261"/>
            <ac:spMk id="4" creationId="{22D46CEA-2D60-034C-B7B6-B1ACCF86A58E}"/>
          </ac:spMkLst>
        </pc:spChg>
        <pc:spChg chg="add mod">
          <ac:chgData name="Blümel Manfred Mag.," userId="9773836f-1c7d-47f5-978a-c02812e5cc3b" providerId="ADAL" clId="{8893C1C6-F4CA-4666-B469-8AB1712C5BD9}" dt="2024-03-03T09:49:03.829" v="1438" actId="20577"/>
          <ac:spMkLst>
            <pc:docMk/>
            <pc:sldMk cId="2471050446" sldId="261"/>
            <ac:spMk id="15" creationId="{4600BB25-3647-B2A2-FCD9-EBB4DE17C62B}"/>
          </ac:spMkLst>
        </pc:spChg>
        <pc:spChg chg="mod">
          <ac:chgData name="Blümel Manfred Mag.," userId="9773836f-1c7d-47f5-978a-c02812e5cc3b" providerId="ADAL" clId="{8893C1C6-F4CA-4666-B469-8AB1712C5BD9}" dt="2024-03-02T09:15:03.521" v="1157"/>
          <ac:spMkLst>
            <pc:docMk/>
            <pc:sldMk cId="2471050446" sldId="261"/>
            <ac:spMk id="17" creationId="{DF73F3C3-674D-4636-D6DE-543D907B3B1A}"/>
          </ac:spMkLst>
        </pc:spChg>
        <pc:spChg chg="mod">
          <ac:chgData name="Blümel Manfred Mag.," userId="9773836f-1c7d-47f5-978a-c02812e5cc3b" providerId="ADAL" clId="{8893C1C6-F4CA-4666-B469-8AB1712C5BD9}" dt="2024-03-02T09:15:03.521" v="1157"/>
          <ac:spMkLst>
            <pc:docMk/>
            <pc:sldMk cId="2471050446" sldId="261"/>
            <ac:spMk id="18" creationId="{9125C2C8-E258-3E3A-A62E-9F2A962E5C24}"/>
          </ac:spMkLst>
        </pc:spChg>
        <pc:grpChg chg="add del mod">
          <ac:chgData name="Blümel Manfred Mag.," userId="9773836f-1c7d-47f5-978a-c02812e5cc3b" providerId="ADAL" clId="{8893C1C6-F4CA-4666-B469-8AB1712C5BD9}" dt="2024-03-02T09:15:02.620" v="1156" actId="478"/>
          <ac:grpSpMkLst>
            <pc:docMk/>
            <pc:sldMk cId="2471050446" sldId="261"/>
            <ac:grpSpMk id="2" creationId="{AD5BF129-E661-F8ED-6C18-B413D111CCA7}"/>
          </ac:grpSpMkLst>
        </pc:grpChg>
        <pc:grpChg chg="add mod">
          <ac:chgData name="Blümel Manfred Mag.," userId="9773836f-1c7d-47f5-978a-c02812e5cc3b" providerId="ADAL" clId="{8893C1C6-F4CA-4666-B469-8AB1712C5BD9}" dt="2024-03-02T09:15:03.521" v="1157"/>
          <ac:grpSpMkLst>
            <pc:docMk/>
            <pc:sldMk cId="2471050446" sldId="261"/>
            <ac:grpSpMk id="16" creationId="{863D372B-A17F-76D7-D191-3BB2937156FD}"/>
          </ac:grpSpMkLst>
        </pc:grpChg>
        <pc:picChg chg="add del mod">
          <ac:chgData name="Blümel Manfred Mag.," userId="9773836f-1c7d-47f5-978a-c02812e5cc3b" providerId="ADAL" clId="{8893C1C6-F4CA-4666-B469-8AB1712C5BD9}" dt="2024-03-02T09:04:06.957" v="1018" actId="21"/>
          <ac:picMkLst>
            <pc:docMk/>
            <pc:sldMk cId="2471050446" sldId="261"/>
            <ac:picMk id="6" creationId="{51542468-7168-EB8E-7240-0BFD3230905D}"/>
          </ac:picMkLst>
        </pc:picChg>
        <pc:picChg chg="add del mod">
          <ac:chgData name="Blümel Manfred Mag.," userId="9773836f-1c7d-47f5-978a-c02812e5cc3b" providerId="ADAL" clId="{8893C1C6-F4CA-4666-B469-8AB1712C5BD9}" dt="2024-03-02T09:04:06.957" v="1018" actId="21"/>
          <ac:picMkLst>
            <pc:docMk/>
            <pc:sldMk cId="2471050446" sldId="261"/>
            <ac:picMk id="8" creationId="{4E2FA6A1-E6DB-6AFD-7448-993AB738AC16}"/>
          </ac:picMkLst>
        </pc:picChg>
        <pc:picChg chg="add del mod modCrop">
          <ac:chgData name="Blümel Manfred Mag.," userId="9773836f-1c7d-47f5-978a-c02812e5cc3b" providerId="ADAL" clId="{8893C1C6-F4CA-4666-B469-8AB1712C5BD9}" dt="2024-03-02T09:04:24.791" v="1023" actId="478"/>
          <ac:picMkLst>
            <pc:docMk/>
            <pc:sldMk cId="2471050446" sldId="261"/>
            <ac:picMk id="10" creationId="{FC3801E7-7E31-014E-FEE9-06A3B81F8460}"/>
          </ac:picMkLst>
        </pc:picChg>
        <pc:picChg chg="add del mod ord modCrop">
          <ac:chgData name="Blümel Manfred Mag.," userId="9773836f-1c7d-47f5-978a-c02812e5cc3b" providerId="ADAL" clId="{8893C1C6-F4CA-4666-B469-8AB1712C5BD9}" dt="2024-03-03T09:40:32.536" v="1171" actId="478"/>
          <ac:picMkLst>
            <pc:docMk/>
            <pc:sldMk cId="2471050446" sldId="261"/>
            <ac:picMk id="12" creationId="{6A7CD1EE-D8C5-1A86-C9ED-A1FA1016CAD1}"/>
          </ac:picMkLst>
        </pc:picChg>
        <pc:picChg chg="add del mod modCrop">
          <ac:chgData name="Blümel Manfred Mag.," userId="9773836f-1c7d-47f5-978a-c02812e5cc3b" providerId="ADAL" clId="{8893C1C6-F4CA-4666-B469-8AB1712C5BD9}" dt="2024-03-03T09:40:30.138" v="1170" actId="478"/>
          <ac:picMkLst>
            <pc:docMk/>
            <pc:sldMk cId="2471050446" sldId="261"/>
            <ac:picMk id="14" creationId="{98B6149B-2335-556B-892F-6DD33703E47A}"/>
          </ac:picMkLst>
        </pc:picChg>
      </pc:sldChg>
      <pc:sldChg chg="addSp delSp modSp add mod modTransition modAnim">
        <pc:chgData name="Blümel Manfred Mag.," userId="9773836f-1c7d-47f5-978a-c02812e5cc3b" providerId="ADAL" clId="{8893C1C6-F4CA-4666-B469-8AB1712C5BD9}" dt="2024-03-04T07:58:05.969" v="1780" actId="14100"/>
        <pc:sldMkLst>
          <pc:docMk/>
          <pc:sldMk cId="166728867" sldId="262"/>
        </pc:sldMkLst>
        <pc:spChg chg="del">
          <ac:chgData name="Blümel Manfred Mag.," userId="9773836f-1c7d-47f5-978a-c02812e5cc3b" providerId="ADAL" clId="{8893C1C6-F4CA-4666-B469-8AB1712C5BD9}" dt="2024-03-02T09:12:06.336" v="1144" actId="478"/>
          <ac:spMkLst>
            <pc:docMk/>
            <pc:sldMk cId="166728867" sldId="262"/>
            <ac:spMk id="5" creationId="{7581CF7B-F397-7CF9-7F8F-6F441368FC8F}"/>
          </ac:spMkLst>
        </pc:spChg>
        <pc:spChg chg="add mod">
          <ac:chgData name="Blümel Manfred Mag.," userId="9773836f-1c7d-47f5-978a-c02812e5cc3b" providerId="ADAL" clId="{8893C1C6-F4CA-4666-B469-8AB1712C5BD9}" dt="2024-03-04T07:58:05.969" v="1780" actId="14100"/>
          <ac:spMkLst>
            <pc:docMk/>
            <pc:sldMk cId="166728867" sldId="262"/>
            <ac:spMk id="7" creationId="{9ACEF7FB-2CEA-F257-FEC5-37F56F16D4B5}"/>
          </ac:spMkLst>
        </pc:spChg>
        <pc:grpChg chg="mod">
          <ac:chgData name="Blümel Manfred Mag.," userId="9773836f-1c7d-47f5-978a-c02812e5cc3b" providerId="ADAL" clId="{8893C1C6-F4CA-4666-B469-8AB1712C5BD9}" dt="2024-03-02T09:14:38.306" v="1151" actId="1076"/>
          <ac:grpSpMkLst>
            <pc:docMk/>
            <pc:sldMk cId="166728867" sldId="262"/>
            <ac:grpSpMk id="2" creationId="{D3FE0B98-D4E4-992F-1132-180972253809}"/>
          </ac:grpSpMkLst>
        </pc:grpChg>
        <pc:picChg chg="del">
          <ac:chgData name="Blümel Manfred Mag.," userId="9773836f-1c7d-47f5-978a-c02812e5cc3b" providerId="ADAL" clId="{8893C1C6-F4CA-4666-B469-8AB1712C5BD9}" dt="2024-03-02T09:12:03.604" v="1142" actId="478"/>
          <ac:picMkLst>
            <pc:docMk/>
            <pc:sldMk cId="166728867" sldId="262"/>
            <ac:picMk id="6" creationId="{DF0C1E64-5685-0EDC-43CB-23D996B7E473}"/>
          </ac:picMkLst>
        </pc:picChg>
        <pc:picChg chg="del">
          <ac:chgData name="Blümel Manfred Mag.," userId="9773836f-1c7d-47f5-978a-c02812e5cc3b" providerId="ADAL" clId="{8893C1C6-F4CA-4666-B469-8AB1712C5BD9}" dt="2024-03-02T09:12:04.581" v="1143" actId="478"/>
          <ac:picMkLst>
            <pc:docMk/>
            <pc:sldMk cId="166728867" sldId="262"/>
            <ac:picMk id="8" creationId="{FD9B3EC9-2E5F-7712-ADC4-76F3A3309D6C}"/>
          </ac:picMkLst>
        </pc:picChg>
      </pc:sldChg>
      <pc:sldChg chg="add modTransition">
        <pc:chgData name="Blümel Manfred Mag.," userId="9773836f-1c7d-47f5-978a-c02812e5cc3b" providerId="ADAL" clId="{8893C1C6-F4CA-4666-B469-8AB1712C5BD9}" dt="2024-03-03T09:46:13.287" v="1395"/>
        <pc:sldMkLst>
          <pc:docMk/>
          <pc:sldMk cId="736006976" sldId="263"/>
        </pc:sldMkLst>
      </pc:sldChg>
      <pc:sldChg chg="modSp add mod modAnim">
        <pc:chgData name="Blümel Manfred Mag.," userId="9773836f-1c7d-47f5-978a-c02812e5cc3b" providerId="ADAL" clId="{8893C1C6-F4CA-4666-B469-8AB1712C5BD9}" dt="2024-03-04T07:50:50.029" v="1771"/>
        <pc:sldMkLst>
          <pc:docMk/>
          <pc:sldMk cId="2110013527" sldId="264"/>
        </pc:sldMkLst>
        <pc:spChg chg="mod">
          <ac:chgData name="Blümel Manfred Mag.," userId="9773836f-1c7d-47f5-978a-c02812e5cc3b" providerId="ADAL" clId="{8893C1C6-F4CA-4666-B469-8AB1712C5BD9}" dt="2024-03-04T07:50:08.086" v="1759" actId="1076"/>
          <ac:spMkLst>
            <pc:docMk/>
            <pc:sldMk cId="2110013527" sldId="264"/>
            <ac:spMk id="7" creationId="{FF047643-7374-B8CA-D7AF-EB85DF5EB428}"/>
          </ac:spMkLst>
        </pc:spChg>
      </pc:sldChg>
      <pc:sldChg chg="addSp delSp modSp add mod delAnim modAnim">
        <pc:chgData name="Blümel Manfred Mag.," userId="9773836f-1c7d-47f5-978a-c02812e5cc3b" providerId="ADAL" clId="{8893C1C6-F4CA-4666-B469-8AB1712C5BD9}" dt="2024-03-04T07:52:04.462" v="1776" actId="1076"/>
        <pc:sldMkLst>
          <pc:docMk/>
          <pc:sldMk cId="3925428101" sldId="265"/>
        </pc:sldMkLst>
        <pc:spChg chg="del">
          <ac:chgData name="Blümel Manfred Mag.," userId="9773836f-1c7d-47f5-978a-c02812e5cc3b" providerId="ADAL" clId="{8893C1C6-F4CA-4666-B469-8AB1712C5BD9}" dt="2024-03-04T07:51:28.964" v="1773" actId="478"/>
          <ac:spMkLst>
            <pc:docMk/>
            <pc:sldMk cId="3925428101" sldId="265"/>
            <ac:spMk id="7" creationId="{3972FCF5-ECCE-C641-DB41-5982D6C5BBAC}"/>
          </ac:spMkLst>
        </pc:spChg>
        <pc:picChg chg="add mod">
          <ac:chgData name="Blümel Manfred Mag.," userId="9773836f-1c7d-47f5-978a-c02812e5cc3b" providerId="ADAL" clId="{8893C1C6-F4CA-4666-B469-8AB1712C5BD9}" dt="2024-03-04T07:52:04.462" v="1776" actId="1076"/>
          <ac:picMkLst>
            <pc:docMk/>
            <pc:sldMk cId="3925428101" sldId="265"/>
            <ac:picMk id="5" creationId="{A2D2B9CD-E55C-70C3-34A4-C76E3A209CB8}"/>
          </ac:picMkLst>
        </pc:picChg>
      </pc:sldChg>
      <pc:sldChg chg="add">
        <pc:chgData name="Blümel Manfred Mag.," userId="9773836f-1c7d-47f5-978a-c02812e5cc3b" providerId="ADAL" clId="{8893C1C6-F4CA-4666-B469-8AB1712C5BD9}" dt="2024-03-04T08:01:15.149" v="1781"/>
        <pc:sldMkLst>
          <pc:docMk/>
          <pc:sldMk cId="3043489612" sldId="403"/>
        </pc:sldMkLst>
      </pc:sldChg>
      <pc:sldChg chg="add">
        <pc:chgData name="Blümel Manfred Mag.," userId="9773836f-1c7d-47f5-978a-c02812e5cc3b" providerId="ADAL" clId="{8893C1C6-F4CA-4666-B469-8AB1712C5BD9}" dt="2024-03-04T08:01:15.149" v="1781"/>
        <pc:sldMkLst>
          <pc:docMk/>
          <pc:sldMk cId="2449744107" sldId="404"/>
        </pc:sldMkLst>
      </pc:sldChg>
      <pc:sldChg chg="delSp add mod">
        <pc:chgData name="Blümel Manfred Mag.," userId="9773836f-1c7d-47f5-978a-c02812e5cc3b" providerId="ADAL" clId="{8893C1C6-F4CA-4666-B469-8AB1712C5BD9}" dt="2024-03-04T11:30:14.311" v="1790" actId="478"/>
        <pc:sldMkLst>
          <pc:docMk/>
          <pc:sldMk cId="1853303423" sldId="405"/>
        </pc:sldMkLst>
        <pc:spChg chg="del">
          <ac:chgData name="Blümel Manfred Mag.," userId="9773836f-1c7d-47f5-978a-c02812e5cc3b" providerId="ADAL" clId="{8893C1C6-F4CA-4666-B469-8AB1712C5BD9}" dt="2024-03-04T11:30:14.311" v="1790" actId="478"/>
          <ac:spMkLst>
            <pc:docMk/>
            <pc:sldMk cId="1853303423" sldId="405"/>
            <ac:spMk id="12" creationId="{09651675-646B-4FEE-8C4C-7FB59A03E6E4}"/>
          </ac:spMkLst>
        </pc:spChg>
      </pc:sldChg>
      <pc:sldChg chg="addSp delSp modSp add mod modAnim">
        <pc:chgData name="Blümel Manfred Mag.," userId="9773836f-1c7d-47f5-978a-c02812e5cc3b" providerId="ADAL" clId="{8893C1C6-F4CA-4666-B469-8AB1712C5BD9}" dt="2024-03-04T11:28:39.096" v="1789"/>
        <pc:sldMkLst>
          <pc:docMk/>
          <pc:sldMk cId="1962472133" sldId="406"/>
        </pc:sldMkLst>
        <pc:picChg chg="add mod">
          <ac:chgData name="Blümel Manfred Mag.," userId="9773836f-1c7d-47f5-978a-c02812e5cc3b" providerId="ADAL" clId="{8893C1C6-F4CA-4666-B469-8AB1712C5BD9}" dt="2024-03-04T11:28:19.631" v="1787" actId="14100"/>
          <ac:picMkLst>
            <pc:docMk/>
            <pc:sldMk cId="1962472133" sldId="406"/>
            <ac:picMk id="5" creationId="{1BF3B223-DB4E-0FB0-AD8D-D9390E13D334}"/>
          </ac:picMkLst>
        </pc:picChg>
        <pc:picChg chg="del">
          <ac:chgData name="Blümel Manfred Mag.," userId="9773836f-1c7d-47f5-978a-c02812e5cc3b" providerId="ADAL" clId="{8893C1C6-F4CA-4666-B469-8AB1712C5BD9}" dt="2024-03-04T08:01:37.739" v="1782" actId="478"/>
          <ac:picMkLst>
            <pc:docMk/>
            <pc:sldMk cId="1962472133" sldId="406"/>
            <ac:picMk id="7" creationId="{45CDF638-E9E3-46DC-AA57-02374D64FFBF}"/>
          </ac:picMkLst>
        </pc:picChg>
      </pc:sldChg>
      <pc:sldMasterChg chg="modTransition setBg modSldLayout">
        <pc:chgData name="Blümel Manfred Mag.," userId="9773836f-1c7d-47f5-978a-c02812e5cc3b" providerId="ADAL" clId="{8893C1C6-F4CA-4666-B469-8AB1712C5BD9}" dt="2024-03-03T09:46:13.287" v="1395"/>
        <pc:sldMasterMkLst>
          <pc:docMk/>
          <pc:sldMasterMk cId="3218441748" sldId="2147483648"/>
        </pc:sldMasterMkLst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3050960102" sldId="2147483649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2480486252" sldId="2147483650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932517569" sldId="2147483651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3750147498" sldId="2147483652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88208374" sldId="2147483653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1212290046" sldId="2147483654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1561037362" sldId="2147483655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3771239545" sldId="2147483656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182281301" sldId="2147483657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3988554278" sldId="2147483658"/>
          </pc:sldLayoutMkLst>
        </pc:sldLayoutChg>
        <pc:sldLayoutChg chg="modTransition setBg">
          <pc:chgData name="Blümel Manfred Mag.," userId="9773836f-1c7d-47f5-978a-c02812e5cc3b" providerId="ADAL" clId="{8893C1C6-F4CA-4666-B469-8AB1712C5BD9}" dt="2024-03-03T09:46:13.287" v="1395"/>
          <pc:sldLayoutMkLst>
            <pc:docMk/>
            <pc:sldMasterMk cId="3218441748" sldId="2147483648"/>
            <pc:sldLayoutMk cId="1910743323" sldId="2147483659"/>
          </pc:sldLayoutMkLst>
        </pc:sldLayoutChg>
      </pc:sldMasterChg>
    </pc:docChg>
  </pc:docChgLst>
  <pc:docChgLst>
    <pc:chgData name="Blümel Manfred Mag.," userId="9773836f-1c7d-47f5-978a-c02812e5cc3b" providerId="ADAL" clId="{BD72D429-9410-4CF0-BBB3-7F4DECCAD401}"/>
    <pc:docChg chg="undo custSel addSld delSld modSld">
      <pc:chgData name="Blümel Manfred Mag.," userId="9773836f-1c7d-47f5-978a-c02812e5cc3b" providerId="ADAL" clId="{BD72D429-9410-4CF0-BBB3-7F4DECCAD401}" dt="2024-11-04T20:58:49.265" v="3254"/>
      <pc:docMkLst>
        <pc:docMk/>
      </pc:docMkLst>
      <pc:sldChg chg="addSp delSp modSp mod">
        <pc:chgData name="Blümel Manfred Mag.," userId="9773836f-1c7d-47f5-978a-c02812e5cc3b" providerId="ADAL" clId="{BD72D429-9410-4CF0-BBB3-7F4DECCAD401}" dt="2024-10-12T15:59:02.227" v="2485" actId="1076"/>
        <pc:sldMkLst>
          <pc:docMk/>
          <pc:sldMk cId="3069047145" sldId="256"/>
        </pc:sldMkLst>
        <pc:spChg chg="mod">
          <ac:chgData name="Blümel Manfred Mag.," userId="9773836f-1c7d-47f5-978a-c02812e5cc3b" providerId="ADAL" clId="{BD72D429-9410-4CF0-BBB3-7F4DECCAD401}" dt="2024-10-11T16:00:40.872" v="2049" actId="1076"/>
          <ac:spMkLst>
            <pc:docMk/>
            <pc:sldMk cId="3069047145" sldId="256"/>
            <ac:spMk id="2" creationId="{8F629656-029D-014F-C1F5-EBFB95E02650}"/>
          </ac:spMkLst>
        </pc:spChg>
        <pc:spChg chg="del mod">
          <ac:chgData name="Blümel Manfred Mag.," userId="9773836f-1c7d-47f5-978a-c02812e5cc3b" providerId="ADAL" clId="{BD72D429-9410-4CF0-BBB3-7F4DECCAD401}" dt="2024-10-11T16:00:26.235" v="2047" actId="478"/>
          <ac:spMkLst>
            <pc:docMk/>
            <pc:sldMk cId="3069047145" sldId="256"/>
            <ac:spMk id="3" creationId="{364D4D8D-6261-BB4E-36B5-93BFEA076B9C}"/>
          </ac:spMkLst>
        </pc:spChg>
        <pc:spChg chg="add del mod">
          <ac:chgData name="Blümel Manfred Mag.," userId="9773836f-1c7d-47f5-978a-c02812e5cc3b" providerId="ADAL" clId="{BD72D429-9410-4CF0-BBB3-7F4DECCAD401}" dt="2024-10-11T10:03:25.354" v="1602" actId="478"/>
          <ac:spMkLst>
            <pc:docMk/>
            <pc:sldMk cId="3069047145" sldId="256"/>
            <ac:spMk id="8" creationId="{319CC2EC-24AE-EE16-8527-2EC8639B1B9F}"/>
          </ac:spMkLst>
        </pc:spChg>
        <pc:spChg chg="mod">
          <ac:chgData name="Blümel Manfred Mag.," userId="9773836f-1c7d-47f5-978a-c02812e5cc3b" providerId="ADAL" clId="{BD72D429-9410-4CF0-BBB3-7F4DECCAD401}" dt="2024-10-11T10:03:10.363" v="1599"/>
          <ac:spMkLst>
            <pc:docMk/>
            <pc:sldMk cId="3069047145" sldId="256"/>
            <ac:spMk id="10" creationId="{C7CE4792-4253-BDB3-5487-A7045B1C1B87}"/>
          </ac:spMkLst>
        </pc:spChg>
        <pc:spChg chg="mod">
          <ac:chgData name="Blümel Manfred Mag.," userId="9773836f-1c7d-47f5-978a-c02812e5cc3b" providerId="ADAL" clId="{BD72D429-9410-4CF0-BBB3-7F4DECCAD401}" dt="2024-10-11T10:03:10.363" v="1599"/>
          <ac:spMkLst>
            <pc:docMk/>
            <pc:sldMk cId="3069047145" sldId="256"/>
            <ac:spMk id="11" creationId="{122334F2-FE9F-E1BE-1B77-C6494D8DBE01}"/>
          </ac:spMkLst>
        </pc:spChg>
        <pc:spChg chg="add mod">
          <ac:chgData name="Blümel Manfred Mag.," userId="9773836f-1c7d-47f5-978a-c02812e5cc3b" providerId="ADAL" clId="{BD72D429-9410-4CF0-BBB3-7F4DECCAD401}" dt="2024-10-11T16:00:22.407" v="2046" actId="1076"/>
          <ac:spMkLst>
            <pc:docMk/>
            <pc:sldMk cId="3069047145" sldId="256"/>
            <ac:spMk id="16" creationId="{5A491C0B-0EAD-3683-368F-A6387378713A}"/>
          </ac:spMkLst>
        </pc:spChg>
        <pc:spChg chg="add del mod">
          <ac:chgData name="Blümel Manfred Mag.," userId="9773836f-1c7d-47f5-978a-c02812e5cc3b" providerId="ADAL" clId="{BD72D429-9410-4CF0-BBB3-7F4DECCAD401}" dt="2024-10-11T16:00:30.897" v="2048" actId="478"/>
          <ac:spMkLst>
            <pc:docMk/>
            <pc:sldMk cId="3069047145" sldId="256"/>
            <ac:spMk id="18" creationId="{49F18156-F14D-E70F-7EA6-CC1A894818BC}"/>
          </ac:spMkLst>
        </pc:spChg>
        <pc:grpChg chg="mod">
          <ac:chgData name="Blümel Manfred Mag.," userId="9773836f-1c7d-47f5-978a-c02812e5cc3b" providerId="ADAL" clId="{BD72D429-9410-4CF0-BBB3-7F4DECCAD401}" dt="2024-10-11T10:03:30.243" v="1603" actId="1076"/>
          <ac:grpSpMkLst>
            <pc:docMk/>
            <pc:sldMk cId="3069047145" sldId="256"/>
            <ac:grpSpMk id="6" creationId="{A499CD4D-04BE-4EE0-D862-4A572CE21D51}"/>
          </ac:grpSpMkLst>
        </pc:grpChg>
        <pc:grpChg chg="add del mod">
          <ac:chgData name="Blümel Manfred Mag.," userId="9773836f-1c7d-47f5-978a-c02812e5cc3b" providerId="ADAL" clId="{BD72D429-9410-4CF0-BBB3-7F4DECCAD401}" dt="2024-10-11T10:03:16.364" v="1600" actId="478"/>
          <ac:grpSpMkLst>
            <pc:docMk/>
            <pc:sldMk cId="3069047145" sldId="256"/>
            <ac:grpSpMk id="9" creationId="{00465449-8433-2805-5458-2FD50CF68192}"/>
          </ac:grpSpMkLst>
        </pc:grpChg>
        <pc:picChg chg="add mod">
          <ac:chgData name="Blümel Manfred Mag.," userId="9773836f-1c7d-47f5-978a-c02812e5cc3b" providerId="ADAL" clId="{BD72D429-9410-4CF0-BBB3-7F4DECCAD401}" dt="2024-10-11T10:03:10.363" v="1599"/>
          <ac:picMkLst>
            <pc:docMk/>
            <pc:sldMk cId="3069047145" sldId="256"/>
            <ac:picMk id="7" creationId="{40ECDB42-3D50-BAB4-A780-357DBF117E84}"/>
          </ac:picMkLst>
        </pc:picChg>
        <pc:picChg chg="add del mod">
          <ac:chgData name="Blümel Manfred Mag.," userId="9773836f-1c7d-47f5-978a-c02812e5cc3b" providerId="ADAL" clId="{BD72D429-9410-4CF0-BBB3-7F4DECCAD401}" dt="2024-10-11T15:58:40.246" v="1981" actId="478"/>
          <ac:picMkLst>
            <pc:docMk/>
            <pc:sldMk cId="3069047145" sldId="256"/>
            <ac:picMk id="13" creationId="{D9AB3284-296E-7B05-9AEA-50810E1BFD16}"/>
          </ac:picMkLst>
        </pc:picChg>
        <pc:picChg chg="add mod modCrop">
          <ac:chgData name="Blümel Manfred Mag.," userId="9773836f-1c7d-47f5-978a-c02812e5cc3b" providerId="ADAL" clId="{BD72D429-9410-4CF0-BBB3-7F4DECCAD401}" dt="2024-10-12T15:59:02.227" v="2485" actId="1076"/>
          <ac:picMkLst>
            <pc:docMk/>
            <pc:sldMk cId="3069047145" sldId="256"/>
            <ac:picMk id="15" creationId="{B4B39BC5-49DB-13AF-D733-C4C8D275635E}"/>
          </ac:picMkLst>
        </pc:picChg>
      </pc:sldChg>
      <pc:sldChg chg="addSp delSp modSp mod">
        <pc:chgData name="Blümel Manfred Mag.," userId="9773836f-1c7d-47f5-978a-c02812e5cc3b" providerId="ADAL" clId="{BD72D429-9410-4CF0-BBB3-7F4DECCAD401}" dt="2024-10-11T15:54:10.271" v="1971"/>
        <pc:sldMkLst>
          <pc:docMk/>
          <pc:sldMk cId="487307801" sldId="257"/>
        </pc:sldMkLst>
        <pc:spChg chg="mod">
          <ac:chgData name="Blümel Manfred Mag.," userId="9773836f-1c7d-47f5-978a-c02812e5cc3b" providerId="ADAL" clId="{BD72D429-9410-4CF0-BBB3-7F4DECCAD401}" dt="2024-10-11T10:04:29.876" v="1697" actId="14100"/>
          <ac:spMkLst>
            <pc:docMk/>
            <pc:sldMk cId="487307801" sldId="257"/>
            <ac:spMk id="2" creationId="{8637AB10-1B23-AA6D-ED66-D7F777F04348}"/>
          </ac:spMkLst>
        </pc:spChg>
        <pc:spChg chg="del mod">
          <ac:chgData name="Blümel Manfred Mag.," userId="9773836f-1c7d-47f5-978a-c02812e5cc3b" providerId="ADAL" clId="{BD72D429-9410-4CF0-BBB3-7F4DECCAD401}" dt="2024-10-10T16:43:47.786" v="152" actId="478"/>
          <ac:spMkLst>
            <pc:docMk/>
            <pc:sldMk cId="487307801" sldId="257"/>
            <ac:spMk id="3" creationId="{FE8E16CF-3809-4D20-6B07-CDE8236F9D3B}"/>
          </ac:spMkLst>
        </pc:spChg>
        <pc:spChg chg="add del mod">
          <ac:chgData name="Blümel Manfred Mag.," userId="9773836f-1c7d-47f5-978a-c02812e5cc3b" providerId="ADAL" clId="{BD72D429-9410-4CF0-BBB3-7F4DECCAD401}" dt="2024-10-11T10:11:09.125" v="1844" actId="478"/>
          <ac:spMkLst>
            <pc:docMk/>
            <pc:sldMk cId="487307801" sldId="257"/>
            <ac:spMk id="4" creationId="{63119D73-94F2-65C9-6589-41254A3B1A49}"/>
          </ac:spMkLst>
        </pc:spChg>
        <pc:spChg chg="add mod">
          <ac:chgData name="Blümel Manfred Mag.," userId="9773836f-1c7d-47f5-978a-c02812e5cc3b" providerId="ADAL" clId="{BD72D429-9410-4CF0-BBB3-7F4DECCAD401}" dt="2024-10-11T10:03:55.380" v="1658" actId="20577"/>
          <ac:spMkLst>
            <pc:docMk/>
            <pc:sldMk cId="487307801" sldId="257"/>
            <ac:spMk id="5" creationId="{6C8C6861-181D-6ABD-C393-2934AA90328A}"/>
          </ac:spMkLst>
        </pc:spChg>
        <pc:spChg chg="mod">
          <ac:chgData name="Blümel Manfred Mag.," userId="9773836f-1c7d-47f5-978a-c02812e5cc3b" providerId="ADAL" clId="{BD72D429-9410-4CF0-BBB3-7F4DECCAD401}" dt="2024-10-11T10:02:51.183" v="1598"/>
          <ac:spMkLst>
            <pc:docMk/>
            <pc:sldMk cId="487307801" sldId="257"/>
            <ac:spMk id="10" creationId="{852C3554-8D36-6644-0499-6688E169D4CD}"/>
          </ac:spMkLst>
        </pc:spChg>
        <pc:spChg chg="mod">
          <ac:chgData name="Blümel Manfred Mag.," userId="9773836f-1c7d-47f5-978a-c02812e5cc3b" providerId="ADAL" clId="{BD72D429-9410-4CF0-BBB3-7F4DECCAD401}" dt="2024-10-11T10:02:51.183" v="1598"/>
          <ac:spMkLst>
            <pc:docMk/>
            <pc:sldMk cId="487307801" sldId="257"/>
            <ac:spMk id="11" creationId="{232B99AC-7039-834C-E6DC-1829285A0E06}"/>
          </ac:spMkLst>
        </pc:spChg>
        <pc:spChg chg="add del mod">
          <ac:chgData name="Blümel Manfred Mag.," userId="9773836f-1c7d-47f5-978a-c02812e5cc3b" providerId="ADAL" clId="{BD72D429-9410-4CF0-BBB3-7F4DECCAD401}" dt="2024-10-11T15:54:08.428" v="1970" actId="478"/>
          <ac:spMkLst>
            <pc:docMk/>
            <pc:sldMk cId="487307801" sldId="257"/>
            <ac:spMk id="12" creationId="{BCDF508F-EE01-F090-CA0B-D131E7586A22}"/>
          </ac:spMkLst>
        </pc:spChg>
        <pc:spChg chg="add mod">
          <ac:chgData name="Blümel Manfred Mag.," userId="9773836f-1c7d-47f5-978a-c02812e5cc3b" providerId="ADAL" clId="{BD72D429-9410-4CF0-BBB3-7F4DECCAD401}" dt="2024-10-11T15:54:10.271" v="1971"/>
          <ac:spMkLst>
            <pc:docMk/>
            <pc:sldMk cId="487307801" sldId="257"/>
            <ac:spMk id="13" creationId="{9C60FDA8-D58B-3DCD-E2BB-F185F281D419}"/>
          </ac:spMkLst>
        </pc:spChg>
        <pc:grpChg chg="del">
          <ac:chgData name="Blümel Manfred Mag.," userId="9773836f-1c7d-47f5-978a-c02812e5cc3b" providerId="ADAL" clId="{BD72D429-9410-4CF0-BBB3-7F4DECCAD401}" dt="2024-10-11T10:02:50.543" v="1597" actId="478"/>
          <ac:grpSpMkLst>
            <pc:docMk/>
            <pc:sldMk cId="487307801" sldId="257"/>
            <ac:grpSpMk id="6" creationId="{AA750FCB-8BB6-3EEF-4392-8DCCD336B7CF}"/>
          </ac:grpSpMkLst>
        </pc:grpChg>
        <pc:grpChg chg="add mod">
          <ac:chgData name="Blümel Manfred Mag.," userId="9773836f-1c7d-47f5-978a-c02812e5cc3b" providerId="ADAL" clId="{BD72D429-9410-4CF0-BBB3-7F4DECCAD401}" dt="2024-10-11T10:02:51.183" v="1598"/>
          <ac:grpSpMkLst>
            <pc:docMk/>
            <pc:sldMk cId="487307801" sldId="257"/>
            <ac:grpSpMk id="9" creationId="{443A5025-C9CF-8969-0D96-65D280540902}"/>
          </ac:grpSpMkLst>
        </pc:grpChg>
        <pc:picChg chg="add mod">
          <ac:chgData name="Blümel Manfred Mag.," userId="9773836f-1c7d-47f5-978a-c02812e5cc3b" providerId="ADAL" clId="{BD72D429-9410-4CF0-BBB3-7F4DECCAD401}" dt="2024-10-11T10:02:51.183" v="1598"/>
          <ac:picMkLst>
            <pc:docMk/>
            <pc:sldMk cId="487307801" sldId="257"/>
            <ac:picMk id="3" creationId="{5F9FBE38-98BC-E6C6-1D25-2F28EA04F1F1}"/>
          </ac:picMkLst>
        </pc:picChg>
      </pc:sldChg>
      <pc:sldChg chg="addSp delSp modSp mod">
        <pc:chgData name="Blümel Manfred Mag.," userId="9773836f-1c7d-47f5-978a-c02812e5cc3b" providerId="ADAL" clId="{BD72D429-9410-4CF0-BBB3-7F4DECCAD401}" dt="2024-10-11T15:54:05.014" v="1969"/>
        <pc:sldMkLst>
          <pc:docMk/>
          <pc:sldMk cId="4040414909" sldId="258"/>
        </pc:sldMkLst>
        <pc:spChg chg="del">
          <ac:chgData name="Blümel Manfred Mag.," userId="9773836f-1c7d-47f5-978a-c02812e5cc3b" providerId="ADAL" clId="{BD72D429-9410-4CF0-BBB3-7F4DECCAD401}" dt="2024-10-10T16:37:51.113" v="86" actId="478"/>
          <ac:spMkLst>
            <pc:docMk/>
            <pc:sldMk cId="4040414909" sldId="258"/>
            <ac:spMk id="2" creationId="{AE44AC62-A1BF-8D4A-4941-60721C2A9374}"/>
          </ac:spMkLst>
        </pc:spChg>
        <pc:spChg chg="mod">
          <ac:chgData name="Blümel Manfred Mag.," userId="9773836f-1c7d-47f5-978a-c02812e5cc3b" providerId="ADAL" clId="{BD72D429-9410-4CF0-BBB3-7F4DECCAD401}" dt="2024-10-11T10:06:18.166" v="1785" actId="255"/>
          <ac:spMkLst>
            <pc:docMk/>
            <pc:sldMk cId="4040414909" sldId="258"/>
            <ac:spMk id="3" creationId="{3654B815-7E4C-9442-BAE8-D43B14D3721E}"/>
          </ac:spMkLst>
        </pc:spChg>
        <pc:spChg chg="mod">
          <ac:chgData name="Blümel Manfred Mag.," userId="9773836f-1c7d-47f5-978a-c02812e5cc3b" providerId="ADAL" clId="{BD72D429-9410-4CF0-BBB3-7F4DECCAD401}" dt="2024-10-11T10:06:24.140" v="1786" actId="255"/>
          <ac:spMkLst>
            <pc:docMk/>
            <pc:sldMk cId="4040414909" sldId="258"/>
            <ac:spMk id="4" creationId="{BE32F029-8F49-B7AB-7570-F7459BA9971B}"/>
          </ac:spMkLst>
        </pc:spChg>
        <pc:spChg chg="add del mod">
          <ac:chgData name="Blümel Manfred Mag.," userId="9773836f-1c7d-47f5-978a-c02812e5cc3b" providerId="ADAL" clId="{BD72D429-9410-4CF0-BBB3-7F4DECCAD401}" dt="2024-10-11T15:54:04.330" v="1968" actId="478"/>
          <ac:spMkLst>
            <pc:docMk/>
            <pc:sldMk cId="4040414909" sldId="258"/>
            <ac:spMk id="5" creationId="{7F490475-D81C-ED4E-6F14-8488EE6BE285}"/>
          </ac:spMkLst>
        </pc:spChg>
        <pc:spChg chg="add mod">
          <ac:chgData name="Blümel Manfred Mag.," userId="9773836f-1c7d-47f5-978a-c02812e5cc3b" providerId="ADAL" clId="{BD72D429-9410-4CF0-BBB3-7F4DECCAD401}" dt="2024-10-11T10:04:52.326" v="1735" actId="20577"/>
          <ac:spMkLst>
            <pc:docMk/>
            <pc:sldMk cId="4040414909" sldId="258"/>
            <ac:spMk id="6" creationId="{DB6999C8-E66A-E4C1-65B7-912C25C9B93A}"/>
          </ac:spMkLst>
        </pc:spChg>
        <pc:spChg chg="mod">
          <ac:chgData name="Blümel Manfred Mag.," userId="9773836f-1c7d-47f5-978a-c02812e5cc3b" providerId="ADAL" clId="{BD72D429-9410-4CF0-BBB3-7F4DECCAD401}" dt="2024-10-11T10:02:46.606" v="1596"/>
          <ac:spMkLst>
            <pc:docMk/>
            <pc:sldMk cId="4040414909" sldId="258"/>
            <ac:spMk id="11" creationId="{A4E0F73D-60FC-64FB-9238-DE5D13C68920}"/>
          </ac:spMkLst>
        </pc:spChg>
        <pc:spChg chg="mod">
          <ac:chgData name="Blümel Manfred Mag.," userId="9773836f-1c7d-47f5-978a-c02812e5cc3b" providerId="ADAL" clId="{BD72D429-9410-4CF0-BBB3-7F4DECCAD401}" dt="2024-10-11T10:02:46.606" v="1596"/>
          <ac:spMkLst>
            <pc:docMk/>
            <pc:sldMk cId="4040414909" sldId="258"/>
            <ac:spMk id="12" creationId="{E811D9AB-4DE7-760D-38C7-83492C6C2DD6}"/>
          </ac:spMkLst>
        </pc:spChg>
        <pc:spChg chg="add mod">
          <ac:chgData name="Blümel Manfred Mag.," userId="9773836f-1c7d-47f5-978a-c02812e5cc3b" providerId="ADAL" clId="{BD72D429-9410-4CF0-BBB3-7F4DECCAD401}" dt="2024-10-11T15:54:05.014" v="1969"/>
          <ac:spMkLst>
            <pc:docMk/>
            <pc:sldMk cId="4040414909" sldId="258"/>
            <ac:spMk id="13" creationId="{A2C8D8A2-7BF7-DAC8-D63F-0E0016884470}"/>
          </ac:spMkLst>
        </pc:spChg>
        <pc:grpChg chg="add mod">
          <ac:chgData name="Blümel Manfred Mag.," userId="9773836f-1c7d-47f5-978a-c02812e5cc3b" providerId="ADAL" clId="{BD72D429-9410-4CF0-BBB3-7F4DECCAD401}" dt="2024-10-11T10:02:46.606" v="1596"/>
          <ac:grpSpMkLst>
            <pc:docMk/>
            <pc:sldMk cId="4040414909" sldId="258"/>
            <ac:grpSpMk id="7" creationId="{45FDF279-17E5-5865-74C6-959A55BC2E67}"/>
          </ac:grpSpMkLst>
        </pc:grpChg>
        <pc:grpChg chg="del">
          <ac:chgData name="Blümel Manfred Mag.," userId="9773836f-1c7d-47f5-978a-c02812e5cc3b" providerId="ADAL" clId="{BD72D429-9410-4CF0-BBB3-7F4DECCAD401}" dt="2024-10-11T10:02:45.247" v="1595" actId="478"/>
          <ac:grpSpMkLst>
            <pc:docMk/>
            <pc:sldMk cId="4040414909" sldId="258"/>
            <ac:grpSpMk id="8" creationId="{52131AA5-56EB-1A30-D459-7279B7B06253}"/>
          </ac:grpSpMkLst>
        </pc:grpChg>
        <pc:picChg chg="add mod">
          <ac:chgData name="Blümel Manfred Mag.," userId="9773836f-1c7d-47f5-978a-c02812e5cc3b" providerId="ADAL" clId="{BD72D429-9410-4CF0-BBB3-7F4DECCAD401}" dt="2024-10-11T10:02:46.606" v="1596"/>
          <ac:picMkLst>
            <pc:docMk/>
            <pc:sldMk cId="4040414909" sldId="258"/>
            <ac:picMk id="2" creationId="{DE76CC6D-12D3-AA15-FF32-D8EA2FB47C42}"/>
          </ac:picMkLst>
        </pc:picChg>
      </pc:sldChg>
      <pc:sldChg chg="addSp delSp modSp mod">
        <pc:chgData name="Blümel Manfred Mag.," userId="9773836f-1c7d-47f5-978a-c02812e5cc3b" providerId="ADAL" clId="{BD72D429-9410-4CF0-BBB3-7F4DECCAD401}" dt="2024-10-11T15:54:01.186" v="1967"/>
        <pc:sldMkLst>
          <pc:docMk/>
          <pc:sldMk cId="2534538641" sldId="259"/>
        </pc:sldMkLst>
        <pc:spChg chg="del">
          <ac:chgData name="Blümel Manfred Mag.," userId="9773836f-1c7d-47f5-978a-c02812e5cc3b" providerId="ADAL" clId="{BD72D429-9410-4CF0-BBB3-7F4DECCAD401}" dt="2024-10-10T16:37:46.988" v="84" actId="478"/>
          <ac:spMkLst>
            <pc:docMk/>
            <pc:sldMk cId="2534538641" sldId="259"/>
            <ac:spMk id="5" creationId="{15B7A0DD-4F1F-6707-F28F-D20750DCE36F}"/>
          </ac:spMkLst>
        </pc:spChg>
        <pc:spChg chg="add del mod">
          <ac:chgData name="Blümel Manfred Mag.," userId="9773836f-1c7d-47f5-978a-c02812e5cc3b" providerId="ADAL" clId="{BD72D429-9410-4CF0-BBB3-7F4DECCAD401}" dt="2024-10-11T15:54:00.544" v="1966" actId="478"/>
          <ac:spMkLst>
            <pc:docMk/>
            <pc:sldMk cId="2534538641" sldId="259"/>
            <ac:spMk id="6" creationId="{B5A44F52-A51E-142E-3DBD-5F1F55831D23}"/>
          </ac:spMkLst>
        </pc:spChg>
        <pc:spChg chg="add mod">
          <ac:chgData name="Blümel Manfred Mag.," userId="9773836f-1c7d-47f5-978a-c02812e5cc3b" providerId="ADAL" clId="{BD72D429-9410-4CF0-BBB3-7F4DECCAD401}" dt="2024-10-11T10:05:32.783" v="1753" actId="5793"/>
          <ac:spMkLst>
            <pc:docMk/>
            <pc:sldMk cId="2534538641" sldId="259"/>
            <ac:spMk id="7" creationId="{82934410-D663-AC79-1E1D-E689F5ECA029}"/>
          </ac:spMkLst>
        </pc:spChg>
        <pc:spChg chg="mod">
          <ac:chgData name="Blümel Manfred Mag.," userId="9773836f-1c7d-47f5-978a-c02812e5cc3b" providerId="ADAL" clId="{BD72D429-9410-4CF0-BBB3-7F4DECCAD401}" dt="2024-10-11T10:02:41.853" v="1594"/>
          <ac:spMkLst>
            <pc:docMk/>
            <pc:sldMk cId="2534538641" sldId="259"/>
            <ac:spMk id="12" creationId="{9131EFEC-FE92-F8CC-C31E-E51A70089D67}"/>
          </ac:spMkLst>
        </pc:spChg>
        <pc:spChg chg="mod">
          <ac:chgData name="Blümel Manfred Mag.," userId="9773836f-1c7d-47f5-978a-c02812e5cc3b" providerId="ADAL" clId="{BD72D429-9410-4CF0-BBB3-7F4DECCAD401}" dt="2024-10-11T10:02:41.853" v="1594"/>
          <ac:spMkLst>
            <pc:docMk/>
            <pc:sldMk cId="2534538641" sldId="259"/>
            <ac:spMk id="13" creationId="{DA5388CC-A42C-0AE7-B154-8ACBFF37A5D7}"/>
          </ac:spMkLst>
        </pc:spChg>
        <pc:spChg chg="add mod">
          <ac:chgData name="Blümel Manfred Mag.," userId="9773836f-1c7d-47f5-978a-c02812e5cc3b" providerId="ADAL" clId="{BD72D429-9410-4CF0-BBB3-7F4DECCAD401}" dt="2024-10-11T15:54:01.186" v="1967"/>
          <ac:spMkLst>
            <pc:docMk/>
            <pc:sldMk cId="2534538641" sldId="259"/>
            <ac:spMk id="14" creationId="{FAA4A023-F124-219A-05CD-2674A7FB9FE9}"/>
          </ac:spMkLst>
        </pc:spChg>
        <pc:grpChg chg="del">
          <ac:chgData name="Blümel Manfred Mag.," userId="9773836f-1c7d-47f5-978a-c02812e5cc3b" providerId="ADAL" clId="{BD72D429-9410-4CF0-BBB3-7F4DECCAD401}" dt="2024-10-11T10:02:40.369" v="1593" actId="478"/>
          <ac:grpSpMkLst>
            <pc:docMk/>
            <pc:sldMk cId="2534538641" sldId="259"/>
            <ac:grpSpMk id="8" creationId="{0FE24593-BD91-2887-7998-84A6C574F249}"/>
          </ac:grpSpMkLst>
        </pc:grpChg>
        <pc:grpChg chg="add mod">
          <ac:chgData name="Blümel Manfred Mag.," userId="9773836f-1c7d-47f5-978a-c02812e5cc3b" providerId="ADAL" clId="{BD72D429-9410-4CF0-BBB3-7F4DECCAD401}" dt="2024-10-11T10:02:41.853" v="1594"/>
          <ac:grpSpMkLst>
            <pc:docMk/>
            <pc:sldMk cId="2534538641" sldId="259"/>
            <ac:grpSpMk id="11" creationId="{B7A39278-6F23-BF5B-4A19-46B6432BB0C0}"/>
          </ac:grpSpMkLst>
        </pc:grpChg>
        <pc:picChg chg="add mod">
          <ac:chgData name="Blümel Manfred Mag.," userId="9773836f-1c7d-47f5-978a-c02812e5cc3b" providerId="ADAL" clId="{BD72D429-9410-4CF0-BBB3-7F4DECCAD401}" dt="2024-10-11T10:02:41.853" v="1594"/>
          <ac:picMkLst>
            <pc:docMk/>
            <pc:sldMk cId="2534538641" sldId="259"/>
            <ac:picMk id="5" creationId="{EC99D722-27C4-AA0F-F5D8-45A988FB06B6}"/>
          </ac:picMkLst>
        </pc:picChg>
      </pc:sldChg>
      <pc:sldChg chg="addSp delSp modSp mod">
        <pc:chgData name="Blümel Manfred Mag.," userId="9773836f-1c7d-47f5-978a-c02812e5cc3b" providerId="ADAL" clId="{BD72D429-9410-4CF0-BBB3-7F4DECCAD401}" dt="2024-10-11T17:20:41.936" v="2398" actId="255"/>
        <pc:sldMkLst>
          <pc:docMk/>
          <pc:sldMk cId="951801747" sldId="260"/>
        </pc:sldMkLst>
        <pc:spChg chg="del">
          <ac:chgData name="Blümel Manfred Mag.," userId="9773836f-1c7d-47f5-978a-c02812e5cc3b" providerId="ADAL" clId="{BD72D429-9410-4CF0-BBB3-7F4DECCAD401}" dt="2024-10-10T16:37:34.122" v="78" actId="478"/>
          <ac:spMkLst>
            <pc:docMk/>
            <pc:sldMk cId="951801747" sldId="260"/>
            <ac:spMk id="2" creationId="{BDE606EF-FF5B-9746-B5BD-858530CA1A02}"/>
          </ac:spMkLst>
        </pc:spChg>
        <pc:spChg chg="add del mod">
          <ac:chgData name="Blümel Manfred Mag.," userId="9773836f-1c7d-47f5-978a-c02812e5cc3b" providerId="ADAL" clId="{BD72D429-9410-4CF0-BBB3-7F4DECCAD401}" dt="2024-10-11T15:53:29.470" v="1960" actId="478"/>
          <ac:spMkLst>
            <pc:docMk/>
            <pc:sldMk cId="951801747" sldId="260"/>
            <ac:spMk id="3" creationId="{0D05687D-50FB-BE91-A27C-2BEF4DECFAF7}"/>
          </ac:spMkLst>
        </pc:spChg>
        <pc:spChg chg="add mod">
          <ac:chgData name="Blümel Manfred Mag.," userId="9773836f-1c7d-47f5-978a-c02812e5cc3b" providerId="ADAL" clId="{BD72D429-9410-4CF0-BBB3-7F4DECCAD401}" dt="2024-10-11T10:00:52.109" v="1586" actId="20577"/>
          <ac:spMkLst>
            <pc:docMk/>
            <pc:sldMk cId="951801747" sldId="260"/>
            <ac:spMk id="4" creationId="{568D76EC-C682-6197-9CB1-30601C3A864E}"/>
          </ac:spMkLst>
        </pc:spChg>
        <pc:spChg chg="mod">
          <ac:chgData name="Blümel Manfred Mag.," userId="9773836f-1c7d-47f5-978a-c02812e5cc3b" providerId="ADAL" clId="{BD72D429-9410-4CF0-BBB3-7F4DECCAD401}" dt="2024-10-11T17:20:41.936" v="2398" actId="255"/>
          <ac:spMkLst>
            <pc:docMk/>
            <pc:sldMk cId="951801747" sldId="260"/>
            <ac:spMk id="5" creationId="{A702990D-465D-455D-1136-71EA78CCC926}"/>
          </ac:spMkLst>
        </pc:spChg>
        <pc:spChg chg="add mod">
          <ac:chgData name="Blümel Manfred Mag.," userId="9773836f-1c7d-47f5-978a-c02812e5cc3b" providerId="ADAL" clId="{BD72D429-9410-4CF0-BBB3-7F4DECCAD401}" dt="2024-10-11T15:53:30.169" v="1961"/>
          <ac:spMkLst>
            <pc:docMk/>
            <pc:sldMk cId="951801747" sldId="260"/>
            <ac:spMk id="11" creationId="{6AE38AE0-590E-F239-0C56-2079F60B9BA3}"/>
          </ac:spMkLst>
        </pc:spChg>
        <pc:grpChg chg="mod ord">
          <ac:chgData name="Blümel Manfred Mag.," userId="9773836f-1c7d-47f5-978a-c02812e5cc3b" providerId="ADAL" clId="{BD72D429-9410-4CF0-BBB3-7F4DECCAD401}" dt="2024-10-11T10:00:27.742" v="1549" actId="1076"/>
          <ac:grpSpMkLst>
            <pc:docMk/>
            <pc:sldMk cId="951801747" sldId="260"/>
            <ac:grpSpMk id="7" creationId="{131FCB22-B0B8-CCA6-C6DB-6359247A854A}"/>
          </ac:grpSpMkLst>
        </pc:grpChg>
        <pc:picChg chg="add mod">
          <ac:chgData name="Blümel Manfred Mag.," userId="9773836f-1c7d-47f5-978a-c02812e5cc3b" providerId="ADAL" clId="{BD72D429-9410-4CF0-BBB3-7F4DECCAD401}" dt="2024-10-11T10:00:00.374" v="1545" actId="14100"/>
          <ac:picMkLst>
            <pc:docMk/>
            <pc:sldMk cId="951801747" sldId="260"/>
            <ac:picMk id="2" creationId="{0521D247-075F-8C21-14A1-E58C2EC41B06}"/>
          </ac:picMkLst>
        </pc:picChg>
      </pc:sldChg>
      <pc:sldChg chg="addSp delSp modSp mod modAnim">
        <pc:chgData name="Blümel Manfred Mag.," userId="9773836f-1c7d-47f5-978a-c02812e5cc3b" providerId="ADAL" clId="{BD72D429-9410-4CF0-BBB3-7F4DECCAD401}" dt="2024-10-11T17:17:56.690" v="2368"/>
        <pc:sldMkLst>
          <pc:docMk/>
          <pc:sldMk cId="2471050446" sldId="261"/>
        </pc:sldMkLst>
        <pc:spChg chg="del">
          <ac:chgData name="Blümel Manfred Mag.," userId="9773836f-1c7d-47f5-978a-c02812e5cc3b" providerId="ADAL" clId="{BD72D429-9410-4CF0-BBB3-7F4DECCAD401}" dt="2024-10-10T16:37:43.238" v="82" actId="478"/>
          <ac:spMkLst>
            <pc:docMk/>
            <pc:sldMk cId="2471050446" sldId="261"/>
            <ac:spMk id="2" creationId="{E9AEF53D-90D1-C007-3EC4-D6C05D16BC9D}"/>
          </ac:spMkLst>
        </pc:spChg>
        <pc:spChg chg="add del mod">
          <ac:chgData name="Blümel Manfred Mag.," userId="9773836f-1c7d-47f5-978a-c02812e5cc3b" providerId="ADAL" clId="{BD72D429-9410-4CF0-BBB3-7F4DECCAD401}" dt="2024-10-11T15:53:56.018" v="1964" actId="478"/>
          <ac:spMkLst>
            <pc:docMk/>
            <pc:sldMk cId="2471050446" sldId="261"/>
            <ac:spMk id="3" creationId="{F644012F-5374-DA02-BA0F-19CA7567DADD}"/>
          </ac:spMkLst>
        </pc:spChg>
        <pc:spChg chg="add mod">
          <ac:chgData name="Blümel Manfred Mag.," userId="9773836f-1c7d-47f5-978a-c02812e5cc3b" providerId="ADAL" clId="{BD72D429-9410-4CF0-BBB3-7F4DECCAD401}" dt="2024-10-11T10:05:47.058" v="1771" actId="20577"/>
          <ac:spMkLst>
            <pc:docMk/>
            <pc:sldMk cId="2471050446" sldId="261"/>
            <ac:spMk id="4" creationId="{BCD3443F-4A7A-85B7-FA20-8D4A4DD3F7B0}"/>
          </ac:spMkLst>
        </pc:spChg>
        <pc:spChg chg="mod">
          <ac:chgData name="Blümel Manfred Mag.," userId="9773836f-1c7d-47f5-978a-c02812e5cc3b" providerId="ADAL" clId="{BD72D429-9410-4CF0-BBB3-7F4DECCAD401}" dt="2024-10-11T10:02:35.765" v="1592"/>
          <ac:spMkLst>
            <pc:docMk/>
            <pc:sldMk cId="2471050446" sldId="261"/>
            <ac:spMk id="6" creationId="{1E780FCE-6680-4513-AC18-22F38CA237A2}"/>
          </ac:spMkLst>
        </pc:spChg>
        <pc:spChg chg="mod">
          <ac:chgData name="Blümel Manfred Mag.," userId="9773836f-1c7d-47f5-978a-c02812e5cc3b" providerId="ADAL" clId="{BD72D429-9410-4CF0-BBB3-7F4DECCAD401}" dt="2024-10-11T10:02:35.765" v="1592"/>
          <ac:spMkLst>
            <pc:docMk/>
            <pc:sldMk cId="2471050446" sldId="261"/>
            <ac:spMk id="7" creationId="{D24C4D3B-DFC8-53C1-F59C-8296E1DAD3B1}"/>
          </ac:spMkLst>
        </pc:spChg>
        <pc:spChg chg="add mod">
          <ac:chgData name="Blümel Manfred Mag.," userId="9773836f-1c7d-47f5-978a-c02812e5cc3b" providerId="ADAL" clId="{BD72D429-9410-4CF0-BBB3-7F4DECCAD401}" dt="2024-10-11T15:53:56.701" v="1965"/>
          <ac:spMkLst>
            <pc:docMk/>
            <pc:sldMk cId="2471050446" sldId="261"/>
            <ac:spMk id="8" creationId="{4060B3FC-BACE-0824-5AFE-E6FCFAEBDA1F}"/>
          </ac:spMkLst>
        </pc:spChg>
        <pc:spChg chg="mod">
          <ac:chgData name="Blümel Manfred Mag.," userId="9773836f-1c7d-47f5-978a-c02812e5cc3b" providerId="ADAL" clId="{BD72D429-9410-4CF0-BBB3-7F4DECCAD401}" dt="2024-10-11T17:15:38.291" v="2356" actId="14100"/>
          <ac:spMkLst>
            <pc:docMk/>
            <pc:sldMk cId="2471050446" sldId="261"/>
            <ac:spMk id="15" creationId="{4600BB25-3647-B2A2-FCD9-EBB4DE17C62B}"/>
          </ac:spMkLst>
        </pc:spChg>
        <pc:grpChg chg="add mod">
          <ac:chgData name="Blümel Manfred Mag.," userId="9773836f-1c7d-47f5-978a-c02812e5cc3b" providerId="ADAL" clId="{BD72D429-9410-4CF0-BBB3-7F4DECCAD401}" dt="2024-10-11T10:02:35.765" v="1592"/>
          <ac:grpSpMkLst>
            <pc:docMk/>
            <pc:sldMk cId="2471050446" sldId="261"/>
            <ac:grpSpMk id="5" creationId="{A74D604C-0279-FEA6-B599-B4C63C7F3219}"/>
          </ac:grpSpMkLst>
        </pc:grpChg>
        <pc:grpChg chg="del">
          <ac:chgData name="Blümel Manfred Mag.," userId="9773836f-1c7d-47f5-978a-c02812e5cc3b" providerId="ADAL" clId="{BD72D429-9410-4CF0-BBB3-7F4DECCAD401}" dt="2024-10-11T10:02:34.958" v="1591" actId="478"/>
          <ac:grpSpMkLst>
            <pc:docMk/>
            <pc:sldMk cId="2471050446" sldId="261"/>
            <ac:grpSpMk id="16" creationId="{863D372B-A17F-76D7-D191-3BB2937156FD}"/>
          </ac:grpSpMkLst>
        </pc:grpChg>
        <pc:picChg chg="add mod">
          <ac:chgData name="Blümel Manfred Mag.," userId="9773836f-1c7d-47f5-978a-c02812e5cc3b" providerId="ADAL" clId="{BD72D429-9410-4CF0-BBB3-7F4DECCAD401}" dt="2024-10-11T10:02:35.765" v="1592"/>
          <ac:picMkLst>
            <pc:docMk/>
            <pc:sldMk cId="2471050446" sldId="261"/>
            <ac:picMk id="2" creationId="{84A94348-E621-8710-5868-B0D15CDB00C4}"/>
          </ac:picMkLst>
        </pc:picChg>
      </pc:sldChg>
      <pc:sldChg chg="addSp delSp modSp mod addAnim delAnim modAnim">
        <pc:chgData name="Blümel Manfred Mag.," userId="9773836f-1c7d-47f5-978a-c02812e5cc3b" providerId="ADAL" clId="{BD72D429-9410-4CF0-BBB3-7F4DECCAD401}" dt="2024-11-03T19:41:09.384" v="3184" actId="1076"/>
        <pc:sldMkLst>
          <pc:docMk/>
          <pc:sldMk cId="166728867" sldId="262"/>
        </pc:sldMkLst>
        <pc:spChg chg="del">
          <ac:chgData name="Blümel Manfred Mag.," userId="9773836f-1c7d-47f5-978a-c02812e5cc3b" providerId="ADAL" clId="{BD72D429-9410-4CF0-BBB3-7F4DECCAD401}" dt="2024-10-10T16:37:28.724" v="76" actId="478"/>
          <ac:spMkLst>
            <pc:docMk/>
            <pc:sldMk cId="166728867" sldId="262"/>
            <ac:spMk id="5" creationId="{BB004206-BE83-0065-7922-29BA9163C01B}"/>
          </ac:spMkLst>
        </pc:spChg>
        <pc:spChg chg="add del mod">
          <ac:chgData name="Blümel Manfred Mag.," userId="9773836f-1c7d-47f5-978a-c02812e5cc3b" providerId="ADAL" clId="{BD72D429-9410-4CF0-BBB3-7F4DECCAD401}" dt="2024-10-11T15:53:25.369" v="1958" actId="478"/>
          <ac:spMkLst>
            <pc:docMk/>
            <pc:sldMk cId="166728867" sldId="262"/>
            <ac:spMk id="6" creationId="{E5F22AD8-787B-152D-2F78-10EBC01D9E60}"/>
          </ac:spMkLst>
        </pc:spChg>
        <pc:spChg chg="mod">
          <ac:chgData name="Blümel Manfred Mag.," userId="9773836f-1c7d-47f5-978a-c02812e5cc3b" providerId="ADAL" clId="{BD72D429-9410-4CF0-BBB3-7F4DECCAD401}" dt="2024-11-03T19:41:09.384" v="3184" actId="1076"/>
          <ac:spMkLst>
            <pc:docMk/>
            <pc:sldMk cId="166728867" sldId="262"/>
            <ac:spMk id="7" creationId="{9ACEF7FB-2CEA-F257-FEC5-37F56F16D4B5}"/>
          </ac:spMkLst>
        </pc:spChg>
        <pc:spChg chg="add mod">
          <ac:chgData name="Blümel Manfred Mag.," userId="9773836f-1c7d-47f5-978a-c02812e5cc3b" providerId="ADAL" clId="{BD72D429-9410-4CF0-BBB3-7F4DECCAD401}" dt="2024-10-11T10:08:33.144" v="1790"/>
          <ac:spMkLst>
            <pc:docMk/>
            <pc:sldMk cId="166728867" sldId="262"/>
            <ac:spMk id="8" creationId="{C614A649-CBA4-7E4D-594E-83ACAD5E8355}"/>
          </ac:spMkLst>
        </pc:spChg>
        <pc:spChg chg="mod">
          <ac:chgData name="Blümel Manfred Mag.," userId="9773836f-1c7d-47f5-978a-c02812e5cc3b" providerId="ADAL" clId="{BD72D429-9410-4CF0-BBB3-7F4DECCAD401}" dt="2024-10-11T10:08:33.144" v="1790"/>
          <ac:spMkLst>
            <pc:docMk/>
            <pc:sldMk cId="166728867" sldId="262"/>
            <ac:spMk id="10" creationId="{9F7FEFF6-60B9-46D0-7136-EDB25FD5A909}"/>
          </ac:spMkLst>
        </pc:spChg>
        <pc:spChg chg="mod">
          <ac:chgData name="Blümel Manfred Mag.," userId="9773836f-1c7d-47f5-978a-c02812e5cc3b" providerId="ADAL" clId="{BD72D429-9410-4CF0-BBB3-7F4DECCAD401}" dt="2024-10-11T10:08:33.144" v="1790"/>
          <ac:spMkLst>
            <pc:docMk/>
            <pc:sldMk cId="166728867" sldId="262"/>
            <ac:spMk id="11" creationId="{2CEA954D-DC0B-FD9E-ADA5-B7B3ADE3DA73}"/>
          </ac:spMkLst>
        </pc:spChg>
        <pc:spChg chg="add mod">
          <ac:chgData name="Blümel Manfred Mag.," userId="9773836f-1c7d-47f5-978a-c02812e5cc3b" providerId="ADAL" clId="{BD72D429-9410-4CF0-BBB3-7F4DECCAD401}" dt="2024-11-03T19:41:09.384" v="3184" actId="1076"/>
          <ac:spMkLst>
            <pc:docMk/>
            <pc:sldMk cId="166728867" sldId="262"/>
            <ac:spMk id="14" creationId="{C2419401-ED7E-65BA-7C14-774FE2D6E532}"/>
          </ac:spMkLst>
        </pc:spChg>
        <pc:spChg chg="add mod">
          <ac:chgData name="Blümel Manfred Mag.," userId="9773836f-1c7d-47f5-978a-c02812e5cc3b" providerId="ADAL" clId="{BD72D429-9410-4CF0-BBB3-7F4DECCAD401}" dt="2024-10-11T15:53:26.090" v="1959"/>
          <ac:spMkLst>
            <pc:docMk/>
            <pc:sldMk cId="166728867" sldId="262"/>
            <ac:spMk id="15" creationId="{75317B9A-0A5A-3498-8F1B-3C12D52018B0}"/>
          </ac:spMkLst>
        </pc:spChg>
        <pc:spChg chg="add mod">
          <ac:chgData name="Blümel Manfred Mag.," userId="9773836f-1c7d-47f5-978a-c02812e5cc3b" providerId="ADAL" clId="{BD72D429-9410-4CF0-BBB3-7F4DECCAD401}" dt="2024-10-11T17:21:41.950" v="2400" actId="20577"/>
          <ac:spMkLst>
            <pc:docMk/>
            <pc:sldMk cId="166728867" sldId="262"/>
            <ac:spMk id="16" creationId="{154B3491-4BE8-CD96-90B0-D228803A6841}"/>
          </ac:spMkLst>
        </pc:spChg>
        <pc:grpChg chg="del">
          <ac:chgData name="Blümel Manfred Mag.," userId="9773836f-1c7d-47f5-978a-c02812e5cc3b" providerId="ADAL" clId="{BD72D429-9410-4CF0-BBB3-7F4DECCAD401}" dt="2024-10-11T10:08:35.878" v="1791" actId="478"/>
          <ac:grpSpMkLst>
            <pc:docMk/>
            <pc:sldMk cId="166728867" sldId="262"/>
            <ac:grpSpMk id="2" creationId="{D3FE0B98-D4E4-992F-1132-180972253809}"/>
          </ac:grpSpMkLst>
        </pc:grpChg>
        <pc:grpChg chg="add mod">
          <ac:chgData name="Blümel Manfred Mag.," userId="9773836f-1c7d-47f5-978a-c02812e5cc3b" providerId="ADAL" clId="{BD72D429-9410-4CF0-BBB3-7F4DECCAD401}" dt="2024-10-11T10:08:33.144" v="1790"/>
          <ac:grpSpMkLst>
            <pc:docMk/>
            <pc:sldMk cId="166728867" sldId="262"/>
            <ac:grpSpMk id="9" creationId="{9075DBD6-F449-D006-FDDB-6F248BA71309}"/>
          </ac:grpSpMkLst>
        </pc:grpChg>
        <pc:picChg chg="add mod">
          <ac:chgData name="Blümel Manfred Mag.," userId="9773836f-1c7d-47f5-978a-c02812e5cc3b" providerId="ADAL" clId="{BD72D429-9410-4CF0-BBB3-7F4DECCAD401}" dt="2024-10-11T10:08:33.144" v="1790"/>
          <ac:picMkLst>
            <pc:docMk/>
            <pc:sldMk cId="166728867" sldId="262"/>
            <ac:picMk id="5" creationId="{116A355E-DA1A-3003-B3F6-544FC47CA9B5}"/>
          </ac:picMkLst>
        </pc:picChg>
        <pc:picChg chg="add mod ord modCrop">
          <ac:chgData name="Blümel Manfred Mag.," userId="9773836f-1c7d-47f5-978a-c02812e5cc3b" providerId="ADAL" clId="{BD72D429-9410-4CF0-BBB3-7F4DECCAD401}" dt="2024-10-11T15:50:05.327" v="1935" actId="167"/>
          <ac:picMkLst>
            <pc:docMk/>
            <pc:sldMk cId="166728867" sldId="262"/>
            <ac:picMk id="13" creationId="{4AEC3797-5E44-AE5F-AC78-4A7F2791E503}"/>
          </ac:picMkLst>
        </pc:picChg>
      </pc:sldChg>
      <pc:sldChg chg="addSp delSp modSp mod">
        <pc:chgData name="Blümel Manfred Mag.," userId="9773836f-1c7d-47f5-978a-c02812e5cc3b" providerId="ADAL" clId="{BD72D429-9410-4CF0-BBB3-7F4DECCAD401}" dt="2024-10-11T15:54:55.966" v="1975" actId="166"/>
        <pc:sldMkLst>
          <pc:docMk/>
          <pc:sldMk cId="736006976" sldId="263"/>
        </pc:sldMkLst>
        <pc:spChg chg="del">
          <ac:chgData name="Blümel Manfred Mag.," userId="9773836f-1c7d-47f5-978a-c02812e5cc3b" providerId="ADAL" clId="{BD72D429-9410-4CF0-BBB3-7F4DECCAD401}" dt="2024-10-10T16:37:39.100" v="80" actId="478"/>
          <ac:spMkLst>
            <pc:docMk/>
            <pc:sldMk cId="736006976" sldId="263"/>
            <ac:spMk id="2" creationId="{57DD24A4-C34E-B3D0-6657-F5E3C98FC78C}"/>
          </ac:spMkLst>
        </pc:spChg>
        <pc:spChg chg="add del mod">
          <ac:chgData name="Blümel Manfred Mag.," userId="9773836f-1c7d-47f5-978a-c02812e5cc3b" providerId="ADAL" clId="{BD72D429-9410-4CF0-BBB3-7F4DECCAD401}" dt="2024-10-11T15:53:48.391" v="1962" actId="478"/>
          <ac:spMkLst>
            <pc:docMk/>
            <pc:sldMk cId="736006976" sldId="263"/>
            <ac:spMk id="3" creationId="{2CAB01C3-34F0-221F-27AB-1AC121256DB6}"/>
          </ac:spMkLst>
        </pc:spChg>
        <pc:spChg chg="add mod">
          <ac:chgData name="Blümel Manfred Mag.," userId="9773836f-1c7d-47f5-978a-c02812e5cc3b" providerId="ADAL" clId="{BD72D429-9410-4CF0-BBB3-7F4DECCAD401}" dt="2024-10-11T10:01:15.732" v="1588"/>
          <ac:spMkLst>
            <pc:docMk/>
            <pc:sldMk cId="736006976" sldId="263"/>
            <ac:spMk id="4" creationId="{3E5F5207-692A-A4EF-6283-4C92CC6CD9BE}"/>
          </ac:spMkLst>
        </pc:spChg>
        <pc:spChg chg="mod">
          <ac:chgData name="Blümel Manfred Mag.," userId="9773836f-1c7d-47f5-978a-c02812e5cc3b" providerId="ADAL" clId="{BD72D429-9410-4CF0-BBB3-7F4DECCAD401}" dt="2024-10-11T10:01:15.732" v="1588"/>
          <ac:spMkLst>
            <pc:docMk/>
            <pc:sldMk cId="736006976" sldId="263"/>
            <ac:spMk id="6" creationId="{19FDA905-C245-B0CD-69EB-92BE89C28D6F}"/>
          </ac:spMkLst>
        </pc:spChg>
        <pc:spChg chg="mod">
          <ac:chgData name="Blümel Manfred Mag.," userId="9773836f-1c7d-47f5-978a-c02812e5cc3b" providerId="ADAL" clId="{BD72D429-9410-4CF0-BBB3-7F4DECCAD401}" dt="2024-10-11T10:01:15.732" v="1588"/>
          <ac:spMkLst>
            <pc:docMk/>
            <pc:sldMk cId="736006976" sldId="263"/>
            <ac:spMk id="7" creationId="{574E72F0-4113-58BE-087F-EBBD427AD106}"/>
          </ac:spMkLst>
        </pc:spChg>
        <pc:spChg chg="add mod">
          <ac:chgData name="Blümel Manfred Mag.," userId="9773836f-1c7d-47f5-978a-c02812e5cc3b" providerId="ADAL" clId="{BD72D429-9410-4CF0-BBB3-7F4DECCAD401}" dt="2024-10-11T15:54:30.282" v="1973" actId="1076"/>
          <ac:spMkLst>
            <pc:docMk/>
            <pc:sldMk cId="736006976" sldId="263"/>
            <ac:spMk id="8" creationId="{442DAF0C-DCFA-A0D7-46EE-AB1B809F750E}"/>
          </ac:spMkLst>
        </pc:spChg>
        <pc:spChg chg="mod">
          <ac:chgData name="Blümel Manfred Mag.," userId="9773836f-1c7d-47f5-978a-c02812e5cc3b" providerId="ADAL" clId="{BD72D429-9410-4CF0-BBB3-7F4DECCAD401}" dt="2024-10-11T10:08:12.800" v="1789" actId="1076"/>
          <ac:spMkLst>
            <pc:docMk/>
            <pc:sldMk cId="736006976" sldId="263"/>
            <ac:spMk id="15" creationId="{5673B364-A9BF-AA01-7799-77F6518AF132}"/>
          </ac:spMkLst>
        </pc:spChg>
        <pc:grpChg chg="add mod">
          <ac:chgData name="Blümel Manfred Mag.," userId="9773836f-1c7d-47f5-978a-c02812e5cc3b" providerId="ADAL" clId="{BD72D429-9410-4CF0-BBB3-7F4DECCAD401}" dt="2024-10-11T10:01:15.732" v="1588"/>
          <ac:grpSpMkLst>
            <pc:docMk/>
            <pc:sldMk cId="736006976" sldId="263"/>
            <ac:grpSpMk id="5" creationId="{B7FD411E-EAA6-7803-A417-A0B4D1001CE6}"/>
          </ac:grpSpMkLst>
        </pc:grpChg>
        <pc:grpChg chg="del">
          <ac:chgData name="Blümel Manfred Mag.," userId="9773836f-1c7d-47f5-978a-c02812e5cc3b" providerId="ADAL" clId="{BD72D429-9410-4CF0-BBB3-7F4DECCAD401}" dt="2024-10-11T10:01:14.186" v="1587" actId="478"/>
          <ac:grpSpMkLst>
            <pc:docMk/>
            <pc:sldMk cId="736006976" sldId="263"/>
            <ac:grpSpMk id="16" creationId="{CD50340E-4AB8-39C5-8F52-D305ACCC62D2}"/>
          </ac:grpSpMkLst>
        </pc:grpChg>
        <pc:picChg chg="add mod">
          <ac:chgData name="Blümel Manfred Mag.," userId="9773836f-1c7d-47f5-978a-c02812e5cc3b" providerId="ADAL" clId="{BD72D429-9410-4CF0-BBB3-7F4DECCAD401}" dt="2024-10-11T10:01:15.732" v="1588"/>
          <ac:picMkLst>
            <pc:docMk/>
            <pc:sldMk cId="736006976" sldId="263"/>
            <ac:picMk id="2" creationId="{C247BF74-0E25-B926-A915-549F39821C0C}"/>
          </ac:picMkLst>
        </pc:picChg>
        <pc:picChg chg="mod ord">
          <ac:chgData name="Blümel Manfred Mag.," userId="9773836f-1c7d-47f5-978a-c02812e5cc3b" providerId="ADAL" clId="{BD72D429-9410-4CF0-BBB3-7F4DECCAD401}" dt="2024-10-11T15:54:55.966" v="1975" actId="166"/>
          <ac:picMkLst>
            <pc:docMk/>
            <pc:sldMk cId="736006976" sldId="263"/>
            <ac:picMk id="14" creationId="{7187DC4D-F1B4-4C7D-B87C-09FCF47ECCE3}"/>
          </ac:picMkLst>
        </pc:picChg>
      </pc:sldChg>
      <pc:sldChg chg="addSp delSp modSp mod delAnim modAnim">
        <pc:chgData name="Blümel Manfred Mag.," userId="9773836f-1c7d-47f5-978a-c02812e5cc3b" providerId="ADAL" clId="{BD72D429-9410-4CF0-BBB3-7F4DECCAD401}" dt="2024-11-03T20:11:49.771" v="3245" actId="1076"/>
        <pc:sldMkLst>
          <pc:docMk/>
          <pc:sldMk cId="2110013527" sldId="264"/>
        </pc:sldMkLst>
        <pc:spChg chg="add mod">
          <ac:chgData name="Blümel Manfred Mag.," userId="9773836f-1c7d-47f5-978a-c02812e5cc3b" providerId="ADAL" clId="{BD72D429-9410-4CF0-BBB3-7F4DECCAD401}" dt="2024-11-03T20:11:49.771" v="3245" actId="1076"/>
          <ac:spMkLst>
            <pc:docMk/>
            <pc:sldMk cId="2110013527" sldId="264"/>
            <ac:spMk id="2" creationId="{35330610-87AA-60AE-2D6B-5BEC6722F582}"/>
          </ac:spMkLst>
        </pc:spChg>
        <pc:spChg chg="add mod">
          <ac:chgData name="Blümel Manfred Mag.," userId="9773836f-1c7d-47f5-978a-c02812e5cc3b" providerId="ADAL" clId="{BD72D429-9410-4CF0-BBB3-7F4DECCAD401}" dt="2024-11-03T20:11:25.661" v="3244" actId="1076"/>
          <ac:spMkLst>
            <pc:docMk/>
            <pc:sldMk cId="2110013527" sldId="264"/>
            <ac:spMk id="3" creationId="{9265B118-3B49-46F3-55FF-630FA9714CDD}"/>
          </ac:spMkLst>
        </pc:spChg>
        <pc:spChg chg="add del mod">
          <ac:chgData name="Blümel Manfred Mag.," userId="9773836f-1c7d-47f5-978a-c02812e5cc3b" providerId="ADAL" clId="{BD72D429-9410-4CF0-BBB3-7F4DECCAD401}" dt="2024-11-03T20:09:29.035" v="3236" actId="478"/>
          <ac:spMkLst>
            <pc:docMk/>
            <pc:sldMk cId="2110013527" sldId="264"/>
            <ac:spMk id="4" creationId="{20B3963E-1977-68A1-694B-7C98FE3DA694}"/>
          </ac:spMkLst>
        </pc:spChg>
        <pc:spChg chg="del">
          <ac:chgData name="Blümel Manfred Mag.," userId="9773836f-1c7d-47f5-978a-c02812e5cc3b" providerId="ADAL" clId="{BD72D429-9410-4CF0-BBB3-7F4DECCAD401}" dt="2024-10-10T16:37:19.989" v="74" actId="478"/>
          <ac:spMkLst>
            <pc:docMk/>
            <pc:sldMk cId="2110013527" sldId="264"/>
            <ac:spMk id="5" creationId="{1F27CCA8-9AD0-F846-6BF1-94F0C0041CF7}"/>
          </ac:spMkLst>
        </pc:spChg>
        <pc:spChg chg="add del mod">
          <ac:chgData name="Blümel Manfred Mag.," userId="9773836f-1c7d-47f5-978a-c02812e5cc3b" providerId="ADAL" clId="{BD72D429-9410-4CF0-BBB3-7F4DECCAD401}" dt="2024-10-11T15:53:06.803" v="1954" actId="478"/>
          <ac:spMkLst>
            <pc:docMk/>
            <pc:sldMk cId="2110013527" sldId="264"/>
            <ac:spMk id="6" creationId="{0CB7CCC3-B3EB-F740-963F-1392361A1D5A}"/>
          </ac:spMkLst>
        </pc:spChg>
        <pc:spChg chg="del">
          <ac:chgData name="Blümel Manfred Mag.," userId="9773836f-1c7d-47f5-978a-c02812e5cc3b" providerId="ADAL" clId="{BD72D429-9410-4CF0-BBB3-7F4DECCAD401}" dt="2024-10-15T15:49:02.340" v="2523" actId="478"/>
          <ac:spMkLst>
            <pc:docMk/>
            <pc:sldMk cId="2110013527" sldId="264"/>
            <ac:spMk id="7" creationId="{FF047643-7374-B8CA-D7AF-EB85DF5EB428}"/>
          </ac:spMkLst>
        </pc:spChg>
        <pc:spChg chg="add mod">
          <ac:chgData name="Blümel Manfred Mag.," userId="9773836f-1c7d-47f5-978a-c02812e5cc3b" providerId="ADAL" clId="{BD72D429-9410-4CF0-BBB3-7F4DECCAD401}" dt="2024-11-02T14:05:46.842" v="2702" actId="20577"/>
          <ac:spMkLst>
            <pc:docMk/>
            <pc:sldMk cId="2110013527" sldId="264"/>
            <ac:spMk id="8" creationId="{BE4B0CF1-8683-FF5D-4C47-C75DA3CE5C7E}"/>
          </ac:spMkLst>
        </pc:spChg>
        <pc:spChg chg="mod">
          <ac:chgData name="Blümel Manfred Mag.," userId="9773836f-1c7d-47f5-978a-c02812e5cc3b" providerId="ADAL" clId="{BD72D429-9410-4CF0-BBB3-7F4DECCAD401}" dt="2024-10-11T10:09:51.066" v="1819"/>
          <ac:spMkLst>
            <pc:docMk/>
            <pc:sldMk cId="2110013527" sldId="264"/>
            <ac:spMk id="10" creationId="{52FB22AD-D6EC-D227-1492-8363D1EEA6B4}"/>
          </ac:spMkLst>
        </pc:spChg>
        <pc:spChg chg="mod">
          <ac:chgData name="Blümel Manfred Mag.," userId="9773836f-1c7d-47f5-978a-c02812e5cc3b" providerId="ADAL" clId="{BD72D429-9410-4CF0-BBB3-7F4DECCAD401}" dt="2024-10-11T10:09:51.066" v="1819"/>
          <ac:spMkLst>
            <pc:docMk/>
            <pc:sldMk cId="2110013527" sldId="264"/>
            <ac:spMk id="11" creationId="{E15D0C9D-BF28-A4B4-912B-940C3F3D2E60}"/>
          </ac:spMkLst>
        </pc:spChg>
        <pc:spChg chg="add mod">
          <ac:chgData name="Blümel Manfred Mag.," userId="9773836f-1c7d-47f5-978a-c02812e5cc3b" providerId="ADAL" clId="{BD72D429-9410-4CF0-BBB3-7F4DECCAD401}" dt="2024-10-11T15:53:08.643" v="1955"/>
          <ac:spMkLst>
            <pc:docMk/>
            <pc:sldMk cId="2110013527" sldId="264"/>
            <ac:spMk id="12" creationId="{196898EC-B4D3-1812-52DB-0A62F72D4226}"/>
          </ac:spMkLst>
        </pc:spChg>
        <pc:grpChg chg="del">
          <ac:chgData name="Blümel Manfred Mag.," userId="9773836f-1c7d-47f5-978a-c02812e5cc3b" providerId="ADAL" clId="{BD72D429-9410-4CF0-BBB3-7F4DECCAD401}" dt="2024-10-11T10:09:50.316" v="1818" actId="478"/>
          <ac:grpSpMkLst>
            <pc:docMk/>
            <pc:sldMk cId="2110013527" sldId="264"/>
            <ac:grpSpMk id="2" creationId="{1255A709-12BC-57FF-52D2-29F86BE1D2DC}"/>
          </ac:grpSpMkLst>
        </pc:grpChg>
        <pc:grpChg chg="add mod">
          <ac:chgData name="Blümel Manfred Mag.," userId="9773836f-1c7d-47f5-978a-c02812e5cc3b" providerId="ADAL" clId="{BD72D429-9410-4CF0-BBB3-7F4DECCAD401}" dt="2024-10-11T10:09:51.066" v="1819"/>
          <ac:grpSpMkLst>
            <pc:docMk/>
            <pc:sldMk cId="2110013527" sldId="264"/>
            <ac:grpSpMk id="9" creationId="{D8158DF8-CDF7-41AE-2A3A-994B69E2BC8A}"/>
          </ac:grpSpMkLst>
        </pc:grpChg>
        <pc:picChg chg="add del mod">
          <ac:chgData name="Blümel Manfred Mag.," userId="9773836f-1c7d-47f5-978a-c02812e5cc3b" providerId="ADAL" clId="{BD72D429-9410-4CF0-BBB3-7F4DECCAD401}" dt="2024-10-15T15:57:29.845" v="2543" actId="478"/>
          <ac:picMkLst>
            <pc:docMk/>
            <pc:sldMk cId="2110013527" sldId="264"/>
            <ac:picMk id="2" creationId="{E3017102-A122-3756-C4D0-CD9BA6211B5D}"/>
          </ac:picMkLst>
        </pc:picChg>
        <pc:picChg chg="add mod">
          <ac:chgData name="Blümel Manfred Mag.," userId="9773836f-1c7d-47f5-978a-c02812e5cc3b" providerId="ADAL" clId="{BD72D429-9410-4CF0-BBB3-7F4DECCAD401}" dt="2024-10-11T10:09:51.066" v="1819"/>
          <ac:picMkLst>
            <pc:docMk/>
            <pc:sldMk cId="2110013527" sldId="264"/>
            <ac:picMk id="5" creationId="{84AF57E7-2090-4808-E8ED-D5B838F39DCC}"/>
          </ac:picMkLst>
        </pc:picChg>
        <pc:picChg chg="add del mod">
          <ac:chgData name="Blümel Manfred Mag.," userId="9773836f-1c7d-47f5-978a-c02812e5cc3b" providerId="ADAL" clId="{BD72D429-9410-4CF0-BBB3-7F4DECCAD401}" dt="2024-10-15T15:58:02.035" v="2552" actId="478"/>
          <ac:picMkLst>
            <pc:docMk/>
            <pc:sldMk cId="2110013527" sldId="264"/>
            <ac:picMk id="6" creationId="{0264BA8A-E486-CD65-186A-E9DE754543F8}"/>
          </ac:picMkLst>
        </pc:picChg>
        <pc:picChg chg="add del mod modCrop">
          <ac:chgData name="Blümel Manfred Mag.," userId="9773836f-1c7d-47f5-978a-c02812e5cc3b" providerId="ADAL" clId="{BD72D429-9410-4CF0-BBB3-7F4DECCAD401}" dt="2024-11-02T14:02:29.466" v="2658" actId="478"/>
          <ac:picMkLst>
            <pc:docMk/>
            <pc:sldMk cId="2110013527" sldId="264"/>
            <ac:picMk id="14" creationId="{DB5E0835-531F-A341-ACA2-78270C529300}"/>
          </ac:picMkLst>
        </pc:picChg>
      </pc:sldChg>
      <pc:sldChg chg="addSp delSp modSp mod modAnim">
        <pc:chgData name="Blümel Manfred Mag.," userId="9773836f-1c7d-47f5-978a-c02812e5cc3b" providerId="ADAL" clId="{BD72D429-9410-4CF0-BBB3-7F4DECCAD401}" dt="2024-11-03T20:19:13.343" v="3252"/>
        <pc:sldMkLst>
          <pc:docMk/>
          <pc:sldMk cId="3925428101" sldId="265"/>
        </pc:sldMkLst>
        <pc:spChg chg="del mod">
          <ac:chgData name="Blümel Manfred Mag.," userId="9773836f-1c7d-47f5-978a-c02812e5cc3b" providerId="ADAL" clId="{BD72D429-9410-4CF0-BBB3-7F4DECCAD401}" dt="2024-10-11T15:53:14.489" v="1956" actId="478"/>
          <ac:spMkLst>
            <pc:docMk/>
            <pc:sldMk cId="3925428101" sldId="265"/>
            <ac:spMk id="6" creationId="{8F3855E2-F2BE-5628-5BC0-DF0B1A0A9FE0}"/>
          </ac:spMkLst>
        </pc:spChg>
        <pc:spChg chg="add mod">
          <ac:chgData name="Blümel Manfred Mag.," userId="9773836f-1c7d-47f5-978a-c02812e5cc3b" providerId="ADAL" clId="{BD72D429-9410-4CF0-BBB3-7F4DECCAD401}" dt="2024-10-11T10:10:21.728" v="1843" actId="20577"/>
          <ac:spMkLst>
            <pc:docMk/>
            <pc:sldMk cId="3925428101" sldId="265"/>
            <ac:spMk id="8" creationId="{750F4D55-9950-3D46-E67E-4E8DA0E027B1}"/>
          </ac:spMkLst>
        </pc:spChg>
        <pc:spChg chg="mod">
          <ac:chgData name="Blümel Manfred Mag.," userId="9773836f-1c7d-47f5-978a-c02812e5cc3b" providerId="ADAL" clId="{BD72D429-9410-4CF0-BBB3-7F4DECCAD401}" dt="2024-10-11T10:09:58.771" v="1821"/>
          <ac:spMkLst>
            <pc:docMk/>
            <pc:sldMk cId="3925428101" sldId="265"/>
            <ac:spMk id="10" creationId="{73706083-C123-F4BF-53EE-AC531CA95DD4}"/>
          </ac:spMkLst>
        </pc:spChg>
        <pc:spChg chg="mod">
          <ac:chgData name="Blümel Manfred Mag.," userId="9773836f-1c7d-47f5-978a-c02812e5cc3b" providerId="ADAL" clId="{BD72D429-9410-4CF0-BBB3-7F4DECCAD401}" dt="2024-10-11T10:09:58.771" v="1821"/>
          <ac:spMkLst>
            <pc:docMk/>
            <pc:sldMk cId="3925428101" sldId="265"/>
            <ac:spMk id="11" creationId="{2074FD3B-B914-4AB7-403A-40B48D40F8FD}"/>
          </ac:spMkLst>
        </pc:spChg>
        <pc:spChg chg="add del mod">
          <ac:chgData name="Blümel Manfred Mag.," userId="9773836f-1c7d-47f5-978a-c02812e5cc3b" providerId="ADAL" clId="{BD72D429-9410-4CF0-BBB3-7F4DECCAD401}" dt="2024-10-11T16:09:43.687" v="2113" actId="478"/>
          <ac:spMkLst>
            <pc:docMk/>
            <pc:sldMk cId="3925428101" sldId="265"/>
            <ac:spMk id="12" creationId="{3F547DE4-70F6-862B-A506-F74AF0E9E585}"/>
          </ac:spMkLst>
        </pc:spChg>
        <pc:spChg chg="add mod">
          <ac:chgData name="Blümel Manfred Mag.," userId="9773836f-1c7d-47f5-978a-c02812e5cc3b" providerId="ADAL" clId="{BD72D429-9410-4CF0-BBB3-7F4DECCAD401}" dt="2024-10-11T16:13:32.539" v="2139" actId="20577"/>
          <ac:spMkLst>
            <pc:docMk/>
            <pc:sldMk cId="3925428101" sldId="265"/>
            <ac:spMk id="14" creationId="{0EDD3BFD-9234-5794-242D-834D7DE157FB}"/>
          </ac:spMkLst>
        </pc:spChg>
        <pc:spChg chg="add del mod">
          <ac:chgData name="Blümel Manfred Mag.," userId="9773836f-1c7d-47f5-978a-c02812e5cc3b" providerId="ADAL" clId="{BD72D429-9410-4CF0-BBB3-7F4DECCAD401}" dt="2024-10-11T16:10:09.447" v="2116" actId="478"/>
          <ac:spMkLst>
            <pc:docMk/>
            <pc:sldMk cId="3925428101" sldId="265"/>
            <ac:spMk id="16" creationId="{7EC1ACCE-2C38-C675-B3AE-E21F7D93FBFD}"/>
          </ac:spMkLst>
        </pc:spChg>
        <pc:spChg chg="add mod">
          <ac:chgData name="Blümel Manfred Mag.," userId="9773836f-1c7d-47f5-978a-c02812e5cc3b" providerId="ADAL" clId="{BD72D429-9410-4CF0-BBB3-7F4DECCAD401}" dt="2024-10-11T16:13:57.080" v="2140" actId="1076"/>
          <ac:spMkLst>
            <pc:docMk/>
            <pc:sldMk cId="3925428101" sldId="265"/>
            <ac:spMk id="17" creationId="{AC3A7C98-3D46-1345-1B39-014016B89273}"/>
          </ac:spMkLst>
        </pc:spChg>
        <pc:grpChg chg="del">
          <ac:chgData name="Blümel Manfred Mag.," userId="9773836f-1c7d-47f5-978a-c02812e5cc3b" providerId="ADAL" clId="{BD72D429-9410-4CF0-BBB3-7F4DECCAD401}" dt="2024-10-11T10:09:57.958" v="1820" actId="478"/>
          <ac:grpSpMkLst>
            <pc:docMk/>
            <pc:sldMk cId="3925428101" sldId="265"/>
            <ac:grpSpMk id="2" creationId="{70EEB07C-55AF-EC9E-D641-F7E5A2BD0D61}"/>
          </ac:grpSpMkLst>
        </pc:grpChg>
        <pc:grpChg chg="add mod">
          <ac:chgData name="Blümel Manfred Mag.," userId="9773836f-1c7d-47f5-978a-c02812e5cc3b" providerId="ADAL" clId="{BD72D429-9410-4CF0-BBB3-7F4DECCAD401}" dt="2024-10-11T10:09:58.771" v="1821"/>
          <ac:grpSpMkLst>
            <pc:docMk/>
            <pc:sldMk cId="3925428101" sldId="265"/>
            <ac:grpSpMk id="9" creationId="{DF5D205B-BC77-5296-9DC0-157CA7F086D9}"/>
          </ac:grpSpMkLst>
        </pc:grpChg>
        <pc:picChg chg="del mod">
          <ac:chgData name="Blümel Manfred Mag.," userId="9773836f-1c7d-47f5-978a-c02812e5cc3b" providerId="ADAL" clId="{BD72D429-9410-4CF0-BBB3-7F4DECCAD401}" dt="2024-10-11T16:08:26.517" v="2059" actId="478"/>
          <ac:picMkLst>
            <pc:docMk/>
            <pc:sldMk cId="3925428101" sldId="265"/>
            <ac:picMk id="5" creationId="{A2D2B9CD-E55C-70C3-34A4-C76E3A209CB8}"/>
          </ac:picMkLst>
        </pc:picChg>
        <pc:picChg chg="add mod">
          <ac:chgData name="Blümel Manfred Mag.," userId="9773836f-1c7d-47f5-978a-c02812e5cc3b" providerId="ADAL" clId="{BD72D429-9410-4CF0-BBB3-7F4DECCAD401}" dt="2024-10-11T10:09:58.771" v="1821"/>
          <ac:picMkLst>
            <pc:docMk/>
            <pc:sldMk cId="3925428101" sldId="265"/>
            <ac:picMk id="7" creationId="{0F7B94F4-C8D8-6D68-BD0D-A2B4ABDA5E91}"/>
          </ac:picMkLst>
        </pc:picChg>
        <pc:picChg chg="add mod">
          <ac:chgData name="Blümel Manfred Mag.," userId="9773836f-1c7d-47f5-978a-c02812e5cc3b" providerId="ADAL" clId="{BD72D429-9410-4CF0-BBB3-7F4DECCAD401}" dt="2024-10-11T16:08:49.581" v="2067" actId="14100"/>
          <ac:picMkLst>
            <pc:docMk/>
            <pc:sldMk cId="3925428101" sldId="265"/>
            <ac:picMk id="13" creationId="{844C819F-3CE0-E232-B464-9113727C2226}"/>
          </ac:picMkLst>
        </pc:picChg>
        <pc:picChg chg="add mod">
          <ac:chgData name="Blümel Manfred Mag.," userId="9773836f-1c7d-47f5-978a-c02812e5cc3b" providerId="ADAL" clId="{BD72D429-9410-4CF0-BBB3-7F4DECCAD401}" dt="2024-11-03T20:17:41.519" v="3247" actId="1076"/>
          <ac:picMkLst>
            <pc:docMk/>
            <pc:sldMk cId="3925428101" sldId="265"/>
            <ac:picMk id="18" creationId="{AF87108B-69CB-4152-A0EC-5E44DCC932B5}"/>
          </ac:picMkLst>
        </pc:picChg>
      </pc:sldChg>
      <pc:sldChg chg="addSp delSp modSp add mod setBg modAnim">
        <pc:chgData name="Blümel Manfred Mag.," userId="9773836f-1c7d-47f5-978a-c02812e5cc3b" providerId="ADAL" clId="{BD72D429-9410-4CF0-BBB3-7F4DECCAD401}" dt="2024-10-11T16:31:29" v="2188" actId="20577"/>
        <pc:sldMkLst>
          <pc:docMk/>
          <pc:sldMk cId="2399431000" sldId="266"/>
        </pc:sldMkLst>
        <pc:spChg chg="add mod">
          <ac:chgData name="Blümel Manfred Mag.," userId="9773836f-1c7d-47f5-978a-c02812e5cc3b" providerId="ADAL" clId="{BD72D429-9410-4CF0-BBB3-7F4DECCAD401}" dt="2024-10-11T16:18:22.395" v="2162" actId="20577"/>
          <ac:spMkLst>
            <pc:docMk/>
            <pc:sldMk cId="2399431000" sldId="266"/>
            <ac:spMk id="5" creationId="{35A035F1-6EFF-3342-B82D-15E123845957}"/>
          </ac:spMkLst>
        </pc:spChg>
        <pc:spChg chg="mod">
          <ac:chgData name="Blümel Manfred Mag.," userId="9773836f-1c7d-47f5-978a-c02812e5cc3b" providerId="ADAL" clId="{BD72D429-9410-4CF0-BBB3-7F4DECCAD401}" dt="2024-10-11T15:52:21.536" v="1945" actId="207"/>
          <ac:spMkLst>
            <pc:docMk/>
            <pc:sldMk cId="2399431000" sldId="266"/>
            <ac:spMk id="6" creationId="{25279F92-A381-60FB-9297-7B3FB7F161CE}"/>
          </ac:spMkLst>
        </pc:spChg>
        <pc:spChg chg="del mod">
          <ac:chgData name="Blümel Manfred Mag.," userId="9773836f-1c7d-47f5-978a-c02812e5cc3b" providerId="ADAL" clId="{BD72D429-9410-4CF0-BBB3-7F4DECCAD401}" dt="2024-10-10T17:08:04.950" v="508" actId="478"/>
          <ac:spMkLst>
            <pc:docMk/>
            <pc:sldMk cId="2399431000" sldId="266"/>
            <ac:spMk id="7" creationId="{6412FF1A-BCDE-ACCA-C358-478E03A90EF6}"/>
          </ac:spMkLst>
        </pc:spChg>
        <pc:spChg chg="add mod">
          <ac:chgData name="Blümel Manfred Mag.," userId="9773836f-1c7d-47f5-978a-c02812e5cc3b" providerId="ADAL" clId="{BD72D429-9410-4CF0-BBB3-7F4DECCAD401}" dt="2024-10-11T16:31:29" v="2188" actId="20577"/>
          <ac:spMkLst>
            <pc:docMk/>
            <pc:sldMk cId="2399431000" sldId="266"/>
            <ac:spMk id="8" creationId="{F33DE97B-A6A0-0E3D-D4DB-2F1F7370A374}"/>
          </ac:spMkLst>
        </pc:spChg>
        <pc:spChg chg="add mod">
          <ac:chgData name="Blümel Manfred Mag.," userId="9773836f-1c7d-47f5-978a-c02812e5cc3b" providerId="ADAL" clId="{BD72D429-9410-4CF0-BBB3-7F4DECCAD401}" dt="2024-10-11T16:18:07.214" v="2155" actId="20577"/>
          <ac:spMkLst>
            <pc:docMk/>
            <pc:sldMk cId="2399431000" sldId="266"/>
            <ac:spMk id="9" creationId="{B6DAD9D1-6F56-3457-EAAC-4F541D4A2264}"/>
          </ac:spMkLst>
        </pc:spChg>
        <pc:spChg chg="mod">
          <ac:chgData name="Blümel Manfred Mag.," userId="9773836f-1c7d-47f5-978a-c02812e5cc3b" providerId="ADAL" clId="{BD72D429-9410-4CF0-BBB3-7F4DECCAD401}" dt="2024-10-11T10:08:45.174" v="1792"/>
          <ac:spMkLst>
            <pc:docMk/>
            <pc:sldMk cId="2399431000" sldId="266"/>
            <ac:spMk id="11" creationId="{D1B31C50-856E-E58B-3470-BDB065C50685}"/>
          </ac:spMkLst>
        </pc:spChg>
        <pc:spChg chg="mod">
          <ac:chgData name="Blümel Manfred Mag.," userId="9773836f-1c7d-47f5-978a-c02812e5cc3b" providerId="ADAL" clId="{BD72D429-9410-4CF0-BBB3-7F4DECCAD401}" dt="2024-10-11T10:08:45.174" v="1792"/>
          <ac:spMkLst>
            <pc:docMk/>
            <pc:sldMk cId="2399431000" sldId="266"/>
            <ac:spMk id="12" creationId="{DC27107B-A37C-85CB-DDEA-578468EDBDCA}"/>
          </ac:spMkLst>
        </pc:spChg>
        <pc:grpChg chg="del">
          <ac:chgData name="Blümel Manfred Mag.," userId="9773836f-1c7d-47f5-978a-c02812e5cc3b" providerId="ADAL" clId="{BD72D429-9410-4CF0-BBB3-7F4DECCAD401}" dt="2024-10-11T10:08:48.018" v="1793" actId="478"/>
          <ac:grpSpMkLst>
            <pc:docMk/>
            <pc:sldMk cId="2399431000" sldId="266"/>
            <ac:grpSpMk id="2" creationId="{5CCFAD54-E6ED-7BA1-6BBD-640A23D365D3}"/>
          </ac:grpSpMkLst>
        </pc:grpChg>
        <pc:grpChg chg="add mod">
          <ac:chgData name="Blümel Manfred Mag.," userId="9773836f-1c7d-47f5-978a-c02812e5cc3b" providerId="ADAL" clId="{BD72D429-9410-4CF0-BBB3-7F4DECCAD401}" dt="2024-10-11T10:08:45.174" v="1792"/>
          <ac:grpSpMkLst>
            <pc:docMk/>
            <pc:sldMk cId="2399431000" sldId="266"/>
            <ac:grpSpMk id="10" creationId="{5472B64D-BED5-C9F2-FF05-B5AF30542BA3}"/>
          </ac:grpSpMkLst>
        </pc:grpChg>
        <pc:picChg chg="add mod">
          <ac:chgData name="Blümel Manfred Mag.," userId="9773836f-1c7d-47f5-978a-c02812e5cc3b" providerId="ADAL" clId="{BD72D429-9410-4CF0-BBB3-7F4DECCAD401}" dt="2024-10-11T10:08:45.174" v="1792"/>
          <ac:picMkLst>
            <pc:docMk/>
            <pc:sldMk cId="2399431000" sldId="266"/>
            <ac:picMk id="7" creationId="{5B825DF4-110D-7AB3-EF6A-4E7EB4209E62}"/>
          </ac:picMkLst>
        </pc:picChg>
      </pc:sldChg>
      <pc:sldChg chg="addSp delSp modSp add mod setBg delAnim">
        <pc:chgData name="Blümel Manfred Mag.," userId="9773836f-1c7d-47f5-978a-c02812e5cc3b" providerId="ADAL" clId="{BD72D429-9410-4CF0-BBB3-7F4DECCAD401}" dt="2024-10-22T15:58:23.057" v="2602" actId="1076"/>
        <pc:sldMkLst>
          <pc:docMk/>
          <pc:sldMk cId="2927125045" sldId="267"/>
        </pc:sldMkLst>
        <pc:spChg chg="del">
          <ac:chgData name="Blümel Manfred Mag.," userId="9773836f-1c7d-47f5-978a-c02812e5cc3b" providerId="ADAL" clId="{BD72D429-9410-4CF0-BBB3-7F4DECCAD401}" dt="2024-10-10T17:16:02.322" v="526" actId="478"/>
          <ac:spMkLst>
            <pc:docMk/>
            <pc:sldMk cId="2927125045" sldId="267"/>
            <ac:spMk id="5" creationId="{05115075-726D-5DB6-B848-424BC59C3CDD}"/>
          </ac:spMkLst>
        </pc:spChg>
        <pc:spChg chg="del">
          <ac:chgData name="Blümel Manfred Mag.," userId="9773836f-1c7d-47f5-978a-c02812e5cc3b" providerId="ADAL" clId="{BD72D429-9410-4CF0-BBB3-7F4DECCAD401}" dt="2024-10-11T15:52:46.601" v="1946" actId="478"/>
          <ac:spMkLst>
            <pc:docMk/>
            <pc:sldMk cId="2927125045" sldId="267"/>
            <ac:spMk id="6" creationId="{7726AD1D-6ADB-2F9C-06FB-46A27A6B1998}"/>
          </ac:spMkLst>
        </pc:spChg>
        <pc:spChg chg="add mod">
          <ac:chgData name="Blümel Manfred Mag.," userId="9773836f-1c7d-47f5-978a-c02812e5cc3b" providerId="ADAL" clId="{BD72D429-9410-4CF0-BBB3-7F4DECCAD401}" dt="2024-10-10T18:19:30.851" v="1283" actId="20577"/>
          <ac:spMkLst>
            <pc:docMk/>
            <pc:sldMk cId="2927125045" sldId="267"/>
            <ac:spMk id="7" creationId="{A840B818-C17B-1A10-72F1-F8ACAEFABEEF}"/>
          </ac:spMkLst>
        </pc:spChg>
        <pc:spChg chg="add mod">
          <ac:chgData name="Blümel Manfred Mag.," userId="9773836f-1c7d-47f5-978a-c02812e5cc3b" providerId="ADAL" clId="{BD72D429-9410-4CF0-BBB3-7F4DECCAD401}" dt="2024-10-22T15:58:23.057" v="2602" actId="1076"/>
          <ac:spMkLst>
            <pc:docMk/>
            <pc:sldMk cId="2927125045" sldId="267"/>
            <ac:spMk id="8" creationId="{82E0C198-22E8-1CD5-BDC4-4106B94FECA9}"/>
          </ac:spMkLst>
        </pc:spChg>
        <pc:spChg chg="mod">
          <ac:chgData name="Blümel Manfred Mag.," userId="9773836f-1c7d-47f5-978a-c02812e5cc3b" providerId="ADAL" clId="{BD72D429-9410-4CF0-BBB3-7F4DECCAD401}" dt="2024-10-12T16:38:25.552" v="2517" actId="1076"/>
          <ac:spMkLst>
            <pc:docMk/>
            <pc:sldMk cId="2927125045" sldId="267"/>
            <ac:spMk id="9" creationId="{0557AA2F-9797-D233-EE1B-14BDFF1B52B0}"/>
          </ac:spMkLst>
        </pc:spChg>
        <pc:spChg chg="add mod">
          <ac:chgData name="Blümel Manfred Mag.," userId="9773836f-1c7d-47f5-978a-c02812e5cc3b" providerId="ADAL" clId="{BD72D429-9410-4CF0-BBB3-7F4DECCAD401}" dt="2024-10-11T16:31:36.333" v="2191" actId="20577"/>
          <ac:spMkLst>
            <pc:docMk/>
            <pc:sldMk cId="2927125045" sldId="267"/>
            <ac:spMk id="10" creationId="{26067137-101F-8B4E-EC54-949F36C06E21}"/>
          </ac:spMkLst>
        </pc:spChg>
        <pc:spChg chg="mod">
          <ac:chgData name="Blümel Manfred Mag.," userId="9773836f-1c7d-47f5-978a-c02812e5cc3b" providerId="ADAL" clId="{BD72D429-9410-4CF0-BBB3-7F4DECCAD401}" dt="2024-10-11T10:09:30.759" v="1811"/>
          <ac:spMkLst>
            <pc:docMk/>
            <pc:sldMk cId="2927125045" sldId="267"/>
            <ac:spMk id="12" creationId="{14E0135D-679C-E435-1DFF-BC8B482263BC}"/>
          </ac:spMkLst>
        </pc:spChg>
        <pc:spChg chg="mod">
          <ac:chgData name="Blümel Manfred Mag.," userId="9773836f-1c7d-47f5-978a-c02812e5cc3b" providerId="ADAL" clId="{BD72D429-9410-4CF0-BBB3-7F4DECCAD401}" dt="2024-10-11T10:09:30.759" v="1811"/>
          <ac:spMkLst>
            <pc:docMk/>
            <pc:sldMk cId="2927125045" sldId="267"/>
            <ac:spMk id="13" creationId="{3C6A9843-308D-B046-E083-1558FC1FAE6A}"/>
          </ac:spMkLst>
        </pc:spChg>
        <pc:spChg chg="add mod">
          <ac:chgData name="Blümel Manfred Mag.," userId="9773836f-1c7d-47f5-978a-c02812e5cc3b" providerId="ADAL" clId="{BD72D429-9410-4CF0-BBB3-7F4DECCAD401}" dt="2024-10-11T15:52:47.746" v="1947"/>
          <ac:spMkLst>
            <pc:docMk/>
            <pc:sldMk cId="2927125045" sldId="267"/>
            <ac:spMk id="14" creationId="{7E713BD9-E38C-3D11-3C16-75DB3290285A}"/>
          </ac:spMkLst>
        </pc:spChg>
        <pc:grpChg chg="del">
          <ac:chgData name="Blümel Manfred Mag.," userId="9773836f-1c7d-47f5-978a-c02812e5cc3b" providerId="ADAL" clId="{BD72D429-9410-4CF0-BBB3-7F4DECCAD401}" dt="2024-10-11T10:09:29.947" v="1810" actId="478"/>
          <ac:grpSpMkLst>
            <pc:docMk/>
            <pc:sldMk cId="2927125045" sldId="267"/>
            <ac:grpSpMk id="2" creationId="{F18D3FBD-2C3A-84A5-3D4D-EDEDF3E71586}"/>
          </ac:grpSpMkLst>
        </pc:grpChg>
        <pc:grpChg chg="add mod">
          <ac:chgData name="Blümel Manfred Mag.," userId="9773836f-1c7d-47f5-978a-c02812e5cc3b" providerId="ADAL" clId="{BD72D429-9410-4CF0-BBB3-7F4DECCAD401}" dt="2024-10-11T10:09:30.759" v="1811"/>
          <ac:grpSpMkLst>
            <pc:docMk/>
            <pc:sldMk cId="2927125045" sldId="267"/>
            <ac:grpSpMk id="11" creationId="{A38F34C4-1B43-EB39-3D7F-173F684C7F9C}"/>
          </ac:grpSpMkLst>
        </pc:grpChg>
        <pc:picChg chg="add mod modCrop">
          <ac:chgData name="Blümel Manfred Mag.," userId="9773836f-1c7d-47f5-978a-c02812e5cc3b" providerId="ADAL" clId="{BD72D429-9410-4CF0-BBB3-7F4DECCAD401}" dt="2024-10-22T15:57:13.431" v="2585" actId="1076"/>
          <ac:picMkLst>
            <pc:docMk/>
            <pc:sldMk cId="2927125045" sldId="267"/>
            <ac:picMk id="3" creationId="{F0E3C956-1176-4971-3035-84740A13C6EF}"/>
          </ac:picMkLst>
        </pc:picChg>
        <pc:picChg chg="add mod">
          <ac:chgData name="Blümel Manfred Mag.," userId="9773836f-1c7d-47f5-978a-c02812e5cc3b" providerId="ADAL" clId="{BD72D429-9410-4CF0-BBB3-7F4DECCAD401}" dt="2024-10-11T10:09:30.759" v="1811"/>
          <ac:picMkLst>
            <pc:docMk/>
            <pc:sldMk cId="2927125045" sldId="267"/>
            <ac:picMk id="5" creationId="{F625542F-AD65-56B2-F16A-7763C9787D57}"/>
          </ac:picMkLst>
        </pc:picChg>
      </pc:sldChg>
      <pc:sldChg chg="addSp delSp modSp add mod setBg modAnim">
        <pc:chgData name="Blümel Manfred Mag.," userId="9773836f-1c7d-47f5-978a-c02812e5cc3b" providerId="ADAL" clId="{BD72D429-9410-4CF0-BBB3-7F4DECCAD401}" dt="2024-11-04T20:58:27.625" v="3253"/>
        <pc:sldMkLst>
          <pc:docMk/>
          <pc:sldMk cId="4063761065" sldId="268"/>
        </pc:sldMkLst>
        <pc:spChg chg="add mod">
          <ac:chgData name="Blümel Manfred Mag.," userId="9773836f-1c7d-47f5-978a-c02812e5cc3b" providerId="ADAL" clId="{BD72D429-9410-4CF0-BBB3-7F4DECCAD401}" dt="2024-10-12T16:38:45.651" v="2519"/>
          <ac:spMkLst>
            <pc:docMk/>
            <pc:sldMk cId="4063761065" sldId="268"/>
            <ac:spMk id="2" creationId="{735DF864-184F-0A4A-D7DE-7E411AA8AF12}"/>
          </ac:spMkLst>
        </pc:spChg>
        <pc:spChg chg="add mod">
          <ac:chgData name="Blümel Manfred Mag.," userId="9773836f-1c7d-47f5-978a-c02812e5cc3b" providerId="ADAL" clId="{BD72D429-9410-4CF0-BBB3-7F4DECCAD401}" dt="2024-10-22T16:01:39.351" v="2655" actId="20577"/>
          <ac:spMkLst>
            <pc:docMk/>
            <pc:sldMk cId="4063761065" sldId="268"/>
            <ac:spMk id="5" creationId="{0B1BB605-D5E4-981E-171B-72AE23FBCE23}"/>
          </ac:spMkLst>
        </pc:spChg>
        <pc:spChg chg="del">
          <ac:chgData name="Blümel Manfred Mag.," userId="9773836f-1c7d-47f5-978a-c02812e5cc3b" providerId="ADAL" clId="{BD72D429-9410-4CF0-BBB3-7F4DECCAD401}" dt="2024-10-11T15:52:51.048" v="1948" actId="478"/>
          <ac:spMkLst>
            <pc:docMk/>
            <pc:sldMk cId="4063761065" sldId="268"/>
            <ac:spMk id="6" creationId="{52A1EA7B-8646-632A-7103-2F6080AFC0CD}"/>
          </ac:spMkLst>
        </pc:spChg>
        <pc:spChg chg="mod">
          <ac:chgData name="Blümel Manfred Mag.," userId="9773836f-1c7d-47f5-978a-c02812e5cc3b" providerId="ADAL" clId="{BD72D429-9410-4CF0-BBB3-7F4DECCAD401}" dt="2024-10-10T18:19:38.338" v="1284" actId="20577"/>
          <ac:spMkLst>
            <pc:docMk/>
            <pc:sldMk cId="4063761065" sldId="268"/>
            <ac:spMk id="7" creationId="{B61AF8A7-45EE-2473-8D42-07030B2F586E}"/>
          </ac:spMkLst>
        </pc:spChg>
        <pc:spChg chg="del">
          <ac:chgData name="Blümel Manfred Mag.," userId="9773836f-1c7d-47f5-978a-c02812e5cc3b" providerId="ADAL" clId="{BD72D429-9410-4CF0-BBB3-7F4DECCAD401}" dt="2024-10-12T16:38:44.026" v="2518" actId="478"/>
          <ac:spMkLst>
            <pc:docMk/>
            <pc:sldMk cId="4063761065" sldId="268"/>
            <ac:spMk id="9" creationId="{C43726A8-6344-C7CA-4816-754CF3FDFA11}"/>
          </ac:spMkLst>
        </pc:spChg>
        <pc:spChg chg="add mod">
          <ac:chgData name="Blümel Manfred Mag.," userId="9773836f-1c7d-47f5-978a-c02812e5cc3b" providerId="ADAL" clId="{BD72D429-9410-4CF0-BBB3-7F4DECCAD401}" dt="2024-10-11T16:31:43.447" v="2194" actId="20577"/>
          <ac:spMkLst>
            <pc:docMk/>
            <pc:sldMk cId="4063761065" sldId="268"/>
            <ac:spMk id="10" creationId="{5FFEC2E7-4269-C97C-40DA-4FB5DA5A1D4B}"/>
          </ac:spMkLst>
        </pc:spChg>
        <pc:spChg chg="mod">
          <ac:chgData name="Blümel Manfred Mag.," userId="9773836f-1c7d-47f5-978a-c02812e5cc3b" providerId="ADAL" clId="{BD72D429-9410-4CF0-BBB3-7F4DECCAD401}" dt="2024-10-11T10:09:35.892" v="1813"/>
          <ac:spMkLst>
            <pc:docMk/>
            <pc:sldMk cId="4063761065" sldId="268"/>
            <ac:spMk id="12" creationId="{F95458E5-86EF-5650-886D-2BA06F9429AB}"/>
          </ac:spMkLst>
        </pc:spChg>
        <pc:spChg chg="mod">
          <ac:chgData name="Blümel Manfred Mag.," userId="9773836f-1c7d-47f5-978a-c02812e5cc3b" providerId="ADAL" clId="{BD72D429-9410-4CF0-BBB3-7F4DECCAD401}" dt="2024-10-11T10:09:35.892" v="1813"/>
          <ac:spMkLst>
            <pc:docMk/>
            <pc:sldMk cId="4063761065" sldId="268"/>
            <ac:spMk id="13" creationId="{E4775E9C-96BE-CC72-035B-BAD628EA43D0}"/>
          </ac:spMkLst>
        </pc:spChg>
        <pc:spChg chg="add mod">
          <ac:chgData name="Blümel Manfred Mag.," userId="9773836f-1c7d-47f5-978a-c02812e5cc3b" providerId="ADAL" clId="{BD72D429-9410-4CF0-BBB3-7F4DECCAD401}" dt="2024-10-11T15:52:51.650" v="1949"/>
          <ac:spMkLst>
            <pc:docMk/>
            <pc:sldMk cId="4063761065" sldId="268"/>
            <ac:spMk id="14" creationId="{32E89214-792D-B7FE-76C9-3C332C5AEC99}"/>
          </ac:spMkLst>
        </pc:spChg>
        <pc:grpChg chg="del">
          <ac:chgData name="Blümel Manfred Mag.," userId="9773836f-1c7d-47f5-978a-c02812e5cc3b" providerId="ADAL" clId="{BD72D429-9410-4CF0-BBB3-7F4DECCAD401}" dt="2024-10-11T10:09:34.814" v="1812" actId="478"/>
          <ac:grpSpMkLst>
            <pc:docMk/>
            <pc:sldMk cId="4063761065" sldId="268"/>
            <ac:grpSpMk id="2" creationId="{F681158E-6513-F3C2-FA77-0CECBD5334A9}"/>
          </ac:grpSpMkLst>
        </pc:grpChg>
        <pc:grpChg chg="add mod">
          <ac:chgData name="Blümel Manfred Mag.," userId="9773836f-1c7d-47f5-978a-c02812e5cc3b" providerId="ADAL" clId="{BD72D429-9410-4CF0-BBB3-7F4DECCAD401}" dt="2024-10-11T10:09:35.892" v="1813"/>
          <ac:grpSpMkLst>
            <pc:docMk/>
            <pc:sldMk cId="4063761065" sldId="268"/>
            <ac:grpSpMk id="11" creationId="{BF6E1117-EBE8-18A9-4E7B-2460050C937E}"/>
          </ac:grpSpMkLst>
        </pc:grpChg>
        <pc:picChg chg="add mod modCrop">
          <ac:chgData name="Blümel Manfred Mag.," userId="9773836f-1c7d-47f5-978a-c02812e5cc3b" providerId="ADAL" clId="{BD72D429-9410-4CF0-BBB3-7F4DECCAD401}" dt="2024-10-22T16:00:20.299" v="2625" actId="1076"/>
          <ac:picMkLst>
            <pc:docMk/>
            <pc:sldMk cId="4063761065" sldId="268"/>
            <ac:picMk id="4" creationId="{85570137-4F4E-9EE5-E50D-367550183BA2}"/>
          </ac:picMkLst>
        </pc:picChg>
        <pc:picChg chg="add mod">
          <ac:chgData name="Blümel Manfred Mag.," userId="9773836f-1c7d-47f5-978a-c02812e5cc3b" providerId="ADAL" clId="{BD72D429-9410-4CF0-BBB3-7F4DECCAD401}" dt="2024-10-11T10:09:35.892" v="1813"/>
          <ac:picMkLst>
            <pc:docMk/>
            <pc:sldMk cId="4063761065" sldId="268"/>
            <ac:picMk id="8" creationId="{937B3E4F-A970-283F-0015-413AB424188D}"/>
          </ac:picMkLst>
        </pc:picChg>
        <pc:picChg chg="add mod modCrop">
          <ac:chgData name="Blümel Manfred Mag.," userId="9773836f-1c7d-47f5-978a-c02812e5cc3b" providerId="ADAL" clId="{BD72D429-9410-4CF0-BBB3-7F4DECCAD401}" dt="2024-10-22T16:00:03.605" v="2621" actId="1076"/>
          <ac:picMkLst>
            <pc:docMk/>
            <pc:sldMk cId="4063761065" sldId="268"/>
            <ac:picMk id="9" creationId="{E57CB34E-E646-A199-B801-CD2C1518A8ED}"/>
          </ac:picMkLst>
        </pc:picChg>
      </pc:sldChg>
      <pc:sldChg chg="addSp delSp modSp add mod setBg modAnim">
        <pc:chgData name="Blümel Manfred Mag.," userId="9773836f-1c7d-47f5-978a-c02812e5cc3b" providerId="ADAL" clId="{BD72D429-9410-4CF0-BBB3-7F4DECCAD401}" dt="2024-11-04T20:58:49.265" v="3254"/>
        <pc:sldMkLst>
          <pc:docMk/>
          <pc:sldMk cId="1262184135" sldId="269"/>
        </pc:sldMkLst>
        <pc:spChg chg="add mod topLvl">
          <ac:chgData name="Blümel Manfred Mag.," userId="9773836f-1c7d-47f5-978a-c02812e5cc3b" providerId="ADAL" clId="{BD72D429-9410-4CF0-BBB3-7F4DECCAD401}" dt="2024-11-03T19:43:42.999" v="3189" actId="1076"/>
          <ac:spMkLst>
            <pc:docMk/>
            <pc:sldMk cId="1262184135" sldId="269"/>
            <ac:spMk id="5" creationId="{B5A0A7D5-EE8B-A356-1D0A-62649CA657A6}"/>
          </ac:spMkLst>
        </pc:spChg>
        <pc:spChg chg="del">
          <ac:chgData name="Blümel Manfred Mag.," userId="9773836f-1c7d-47f5-978a-c02812e5cc3b" providerId="ADAL" clId="{BD72D429-9410-4CF0-BBB3-7F4DECCAD401}" dt="2024-10-11T15:52:54.211" v="1950" actId="478"/>
          <ac:spMkLst>
            <pc:docMk/>
            <pc:sldMk cId="1262184135" sldId="269"/>
            <ac:spMk id="6" creationId="{37D8FB13-9439-F51D-13EB-7FBACE9DDF89}"/>
          </ac:spMkLst>
        </pc:spChg>
        <pc:spChg chg="mod">
          <ac:chgData name="Blümel Manfred Mag.," userId="9773836f-1c7d-47f5-978a-c02812e5cc3b" providerId="ADAL" clId="{BD72D429-9410-4CF0-BBB3-7F4DECCAD401}" dt="2024-10-10T18:19:46.621" v="1285" actId="20577"/>
          <ac:spMkLst>
            <pc:docMk/>
            <pc:sldMk cId="1262184135" sldId="269"/>
            <ac:spMk id="7" creationId="{22D2035F-8D88-D2CB-61AC-8B6485C1E699}"/>
          </ac:spMkLst>
        </pc:spChg>
        <pc:spChg chg="add del mod topLvl">
          <ac:chgData name="Blümel Manfred Mag.," userId="9773836f-1c7d-47f5-978a-c02812e5cc3b" providerId="ADAL" clId="{BD72D429-9410-4CF0-BBB3-7F4DECCAD401}" dt="2024-10-10T18:28:18.790" v="1533" actId="478"/>
          <ac:spMkLst>
            <pc:docMk/>
            <pc:sldMk cId="1262184135" sldId="269"/>
            <ac:spMk id="8" creationId="{28790E44-A60A-6FEF-1A01-BEEE10893EC3}"/>
          </ac:spMkLst>
        </pc:spChg>
        <pc:spChg chg="del">
          <ac:chgData name="Blümel Manfred Mag.," userId="9773836f-1c7d-47f5-978a-c02812e5cc3b" providerId="ADAL" clId="{BD72D429-9410-4CF0-BBB3-7F4DECCAD401}" dt="2024-10-12T16:38:52.034" v="2520" actId="478"/>
          <ac:spMkLst>
            <pc:docMk/>
            <pc:sldMk cId="1262184135" sldId="269"/>
            <ac:spMk id="9" creationId="{5D795CD0-A709-ECCB-D604-DC43812FEF11}"/>
          </ac:spMkLst>
        </pc:spChg>
        <pc:spChg chg="add mod">
          <ac:chgData name="Blümel Manfred Mag.," userId="9773836f-1c7d-47f5-978a-c02812e5cc3b" providerId="ADAL" clId="{BD72D429-9410-4CF0-BBB3-7F4DECCAD401}" dt="2024-10-11T16:31:50.728" v="2197" actId="20577"/>
          <ac:spMkLst>
            <pc:docMk/>
            <pc:sldMk cId="1262184135" sldId="269"/>
            <ac:spMk id="10" creationId="{5F7B652D-3F95-CA0C-43B3-918909CA0CED}"/>
          </ac:spMkLst>
        </pc:spChg>
        <pc:spChg chg="mod">
          <ac:chgData name="Blümel Manfred Mag.," userId="9773836f-1c7d-47f5-978a-c02812e5cc3b" providerId="ADAL" clId="{BD72D429-9410-4CF0-BBB3-7F4DECCAD401}" dt="2024-10-11T10:09:39.348" v="1815"/>
          <ac:spMkLst>
            <pc:docMk/>
            <pc:sldMk cId="1262184135" sldId="269"/>
            <ac:spMk id="12" creationId="{03BE228C-08A1-1689-062C-F792BCC841D7}"/>
          </ac:spMkLst>
        </pc:spChg>
        <pc:spChg chg="mod">
          <ac:chgData name="Blümel Manfred Mag.," userId="9773836f-1c7d-47f5-978a-c02812e5cc3b" providerId="ADAL" clId="{BD72D429-9410-4CF0-BBB3-7F4DECCAD401}" dt="2024-10-11T10:09:39.348" v="1815"/>
          <ac:spMkLst>
            <pc:docMk/>
            <pc:sldMk cId="1262184135" sldId="269"/>
            <ac:spMk id="13" creationId="{AF57767C-B835-2D93-80CE-05607CEC6C37}"/>
          </ac:spMkLst>
        </pc:spChg>
        <pc:spChg chg="add mod">
          <ac:chgData name="Blümel Manfred Mag.," userId="9773836f-1c7d-47f5-978a-c02812e5cc3b" providerId="ADAL" clId="{BD72D429-9410-4CF0-BBB3-7F4DECCAD401}" dt="2024-10-11T15:52:55.436" v="1951"/>
          <ac:spMkLst>
            <pc:docMk/>
            <pc:sldMk cId="1262184135" sldId="269"/>
            <ac:spMk id="14" creationId="{6DB78D28-6940-1856-D0AC-8A4045DD8F2E}"/>
          </ac:spMkLst>
        </pc:spChg>
        <pc:spChg chg="add mod">
          <ac:chgData name="Blümel Manfred Mag.," userId="9773836f-1c7d-47f5-978a-c02812e5cc3b" providerId="ADAL" clId="{BD72D429-9410-4CF0-BBB3-7F4DECCAD401}" dt="2024-10-12T16:38:53.346" v="2521"/>
          <ac:spMkLst>
            <pc:docMk/>
            <pc:sldMk cId="1262184135" sldId="269"/>
            <ac:spMk id="15" creationId="{228853AB-67B7-2C1B-564F-0899F5111C29}"/>
          </ac:spMkLst>
        </pc:spChg>
        <pc:spChg chg="add mod">
          <ac:chgData name="Blümel Manfred Mag.," userId="9773836f-1c7d-47f5-978a-c02812e5cc3b" providerId="ADAL" clId="{BD72D429-9410-4CF0-BBB3-7F4DECCAD401}" dt="2024-11-03T19:43:15.795" v="3185" actId="1076"/>
          <ac:spMkLst>
            <pc:docMk/>
            <pc:sldMk cId="1262184135" sldId="269"/>
            <ac:spMk id="17" creationId="{41F23884-1223-3D36-644C-41F1A0913FC0}"/>
          </ac:spMkLst>
        </pc:spChg>
        <pc:grpChg chg="del">
          <ac:chgData name="Blümel Manfred Mag.," userId="9773836f-1c7d-47f5-978a-c02812e5cc3b" providerId="ADAL" clId="{BD72D429-9410-4CF0-BBB3-7F4DECCAD401}" dt="2024-10-11T10:09:38.754" v="1814" actId="478"/>
          <ac:grpSpMkLst>
            <pc:docMk/>
            <pc:sldMk cId="1262184135" sldId="269"/>
            <ac:grpSpMk id="2" creationId="{42FB9577-DCC7-25ED-C64A-876750AA77EE}"/>
          </ac:grpSpMkLst>
        </pc:grpChg>
        <pc:grpChg chg="add del mod">
          <ac:chgData name="Blümel Manfred Mag.," userId="9773836f-1c7d-47f5-978a-c02812e5cc3b" providerId="ADAL" clId="{BD72D429-9410-4CF0-BBB3-7F4DECCAD401}" dt="2024-10-10T18:28:12.541" v="1527" actId="164"/>
          <ac:grpSpMkLst>
            <pc:docMk/>
            <pc:sldMk cId="1262184135" sldId="269"/>
            <ac:grpSpMk id="10" creationId="{35A8680E-FA0D-F5B7-DFA6-4338FA128929}"/>
          </ac:grpSpMkLst>
        </pc:grpChg>
        <pc:grpChg chg="add mod">
          <ac:chgData name="Blümel Manfred Mag.," userId="9773836f-1c7d-47f5-978a-c02812e5cc3b" providerId="ADAL" clId="{BD72D429-9410-4CF0-BBB3-7F4DECCAD401}" dt="2024-10-11T10:09:39.348" v="1815"/>
          <ac:grpSpMkLst>
            <pc:docMk/>
            <pc:sldMk cId="1262184135" sldId="269"/>
            <ac:grpSpMk id="11" creationId="{57E42E89-1016-5113-9F04-86013EFCAF54}"/>
          </ac:grpSpMkLst>
        </pc:grpChg>
        <pc:picChg chg="add del mod">
          <ac:chgData name="Blümel Manfred Mag.," userId="9773836f-1c7d-47f5-978a-c02812e5cc3b" providerId="ADAL" clId="{BD72D429-9410-4CF0-BBB3-7F4DECCAD401}" dt="2024-10-12T16:35:00.631" v="2508" actId="478"/>
          <ac:picMkLst>
            <pc:docMk/>
            <pc:sldMk cId="1262184135" sldId="269"/>
            <ac:picMk id="3" creationId="{67FA162E-C06A-1515-8A82-394ACD91DBCE}"/>
          </ac:picMkLst>
        </pc:picChg>
        <pc:picChg chg="add mod ord">
          <ac:chgData name="Blümel Manfred Mag.," userId="9773836f-1c7d-47f5-978a-c02812e5cc3b" providerId="ADAL" clId="{BD72D429-9410-4CF0-BBB3-7F4DECCAD401}" dt="2024-11-03T19:43:32.795" v="3188" actId="167"/>
          <ac:picMkLst>
            <pc:docMk/>
            <pc:sldMk cId="1262184135" sldId="269"/>
            <ac:picMk id="6" creationId="{91AB9D43-BD51-3F9A-2FB3-06A9B88AE7D9}"/>
          </ac:picMkLst>
        </pc:picChg>
        <pc:picChg chg="add mod">
          <ac:chgData name="Blümel Manfred Mag.," userId="9773836f-1c7d-47f5-978a-c02812e5cc3b" providerId="ADAL" clId="{BD72D429-9410-4CF0-BBB3-7F4DECCAD401}" dt="2024-10-11T10:09:39.348" v="1815"/>
          <ac:picMkLst>
            <pc:docMk/>
            <pc:sldMk cId="1262184135" sldId="269"/>
            <ac:picMk id="8" creationId="{14E9D632-935E-48A4-CF5D-21A51671AA5C}"/>
          </ac:picMkLst>
        </pc:picChg>
        <pc:picChg chg="add mod modCrop">
          <ac:chgData name="Blümel Manfred Mag.," userId="9773836f-1c7d-47f5-978a-c02812e5cc3b" providerId="ADAL" clId="{BD72D429-9410-4CF0-BBB3-7F4DECCAD401}" dt="2024-10-12T16:31:54.952" v="2498" actId="1076"/>
          <ac:picMkLst>
            <pc:docMk/>
            <pc:sldMk cId="1262184135" sldId="269"/>
            <ac:picMk id="16" creationId="{A40653F5-9F93-4F8D-5887-95A8F8124A5C}"/>
          </ac:picMkLst>
        </pc:picChg>
      </pc:sldChg>
      <pc:sldChg chg="addSp delSp modSp add mod modAnim">
        <pc:chgData name="Blümel Manfred Mag.," userId="9773836f-1c7d-47f5-978a-c02812e5cc3b" providerId="ADAL" clId="{BD72D429-9410-4CF0-BBB3-7F4DECCAD401}" dt="2024-10-11T17:23:21.366" v="2412" actId="14100"/>
        <pc:sldMkLst>
          <pc:docMk/>
          <pc:sldMk cId="2753149032" sldId="270"/>
        </pc:sldMkLst>
        <pc:spChg chg="add mod">
          <ac:chgData name="Blümel Manfred Mag.," userId="9773836f-1c7d-47f5-978a-c02812e5cc3b" providerId="ADAL" clId="{BD72D429-9410-4CF0-BBB3-7F4DECCAD401}" dt="2024-10-11T17:23:21.366" v="2412" actId="14100"/>
          <ac:spMkLst>
            <pc:docMk/>
            <pc:sldMk cId="2753149032" sldId="270"/>
            <ac:spMk id="5" creationId="{147F5980-4DF6-1240-DD00-B755ED5BBB98}"/>
          </ac:spMkLst>
        </pc:spChg>
        <pc:spChg chg="del">
          <ac:chgData name="Blümel Manfred Mag.," userId="9773836f-1c7d-47f5-978a-c02812e5cc3b" providerId="ADAL" clId="{BD72D429-9410-4CF0-BBB3-7F4DECCAD401}" dt="2024-10-11T15:53:00.938" v="1952" actId="478"/>
          <ac:spMkLst>
            <pc:docMk/>
            <pc:sldMk cId="2753149032" sldId="270"/>
            <ac:spMk id="6" creationId="{FCBDB219-6B77-18C4-B7BE-BC836C4E72DE}"/>
          </ac:spMkLst>
        </pc:spChg>
        <pc:spChg chg="mod">
          <ac:chgData name="Blümel Manfred Mag.," userId="9773836f-1c7d-47f5-978a-c02812e5cc3b" providerId="ADAL" clId="{BD72D429-9410-4CF0-BBB3-7F4DECCAD401}" dt="2024-10-11T16:32:21.031" v="2202" actId="1076"/>
          <ac:spMkLst>
            <pc:docMk/>
            <pc:sldMk cId="2753149032" sldId="270"/>
            <ac:spMk id="7" creationId="{29F8AF8D-AD95-5551-50A2-A55A77027A46}"/>
          </ac:spMkLst>
        </pc:spChg>
        <pc:spChg chg="del">
          <ac:chgData name="Blümel Manfred Mag.," userId="9773836f-1c7d-47f5-978a-c02812e5cc3b" providerId="ADAL" clId="{BD72D429-9410-4CF0-BBB3-7F4DECCAD401}" dt="2024-10-11T16:32:08.878" v="2201" actId="478"/>
          <ac:spMkLst>
            <pc:docMk/>
            <pc:sldMk cId="2753149032" sldId="270"/>
            <ac:spMk id="9" creationId="{BD409E67-D872-F7FF-15A0-DCEB89863BB3}"/>
          </ac:spMkLst>
        </pc:spChg>
        <pc:spChg chg="add mod">
          <ac:chgData name="Blümel Manfred Mag.," userId="9773836f-1c7d-47f5-978a-c02812e5cc3b" providerId="ADAL" clId="{BD72D429-9410-4CF0-BBB3-7F4DECCAD401}" dt="2024-10-11T16:31:57.202" v="2200" actId="20577"/>
          <ac:spMkLst>
            <pc:docMk/>
            <pc:sldMk cId="2753149032" sldId="270"/>
            <ac:spMk id="10" creationId="{0445B5DF-D31D-27D5-5FA7-F2FAFDCB73A1}"/>
          </ac:spMkLst>
        </pc:spChg>
        <pc:spChg chg="mod">
          <ac:chgData name="Blümel Manfred Mag.," userId="9773836f-1c7d-47f5-978a-c02812e5cc3b" providerId="ADAL" clId="{BD72D429-9410-4CF0-BBB3-7F4DECCAD401}" dt="2024-10-11T10:09:45.862" v="1817"/>
          <ac:spMkLst>
            <pc:docMk/>
            <pc:sldMk cId="2753149032" sldId="270"/>
            <ac:spMk id="12" creationId="{4A15961A-5268-9C26-F1A4-29018764718F}"/>
          </ac:spMkLst>
        </pc:spChg>
        <pc:spChg chg="mod">
          <ac:chgData name="Blümel Manfred Mag.," userId="9773836f-1c7d-47f5-978a-c02812e5cc3b" providerId="ADAL" clId="{BD72D429-9410-4CF0-BBB3-7F4DECCAD401}" dt="2024-10-11T10:09:45.862" v="1817"/>
          <ac:spMkLst>
            <pc:docMk/>
            <pc:sldMk cId="2753149032" sldId="270"/>
            <ac:spMk id="13" creationId="{9B10971B-F303-5991-7A20-C2E2FB687380}"/>
          </ac:spMkLst>
        </pc:spChg>
        <pc:spChg chg="add mod">
          <ac:chgData name="Blümel Manfred Mag.," userId="9773836f-1c7d-47f5-978a-c02812e5cc3b" providerId="ADAL" clId="{BD72D429-9410-4CF0-BBB3-7F4DECCAD401}" dt="2024-10-11T16:38:01.217" v="2237" actId="1076"/>
          <ac:spMkLst>
            <pc:docMk/>
            <pc:sldMk cId="2753149032" sldId="270"/>
            <ac:spMk id="14" creationId="{4D3E1DE6-83A5-43B0-B888-1D8CCB61D48F}"/>
          </ac:spMkLst>
        </pc:spChg>
        <pc:spChg chg="add mod">
          <ac:chgData name="Blümel Manfred Mag.," userId="9773836f-1c7d-47f5-978a-c02812e5cc3b" providerId="ADAL" clId="{BD72D429-9410-4CF0-BBB3-7F4DECCAD401}" dt="2024-10-11T16:37:38.401" v="2233" actId="164"/>
          <ac:spMkLst>
            <pc:docMk/>
            <pc:sldMk cId="2753149032" sldId="270"/>
            <ac:spMk id="19" creationId="{FDC27FF2-AC9D-D1AE-8A66-48DCE72E4D02}"/>
          </ac:spMkLst>
        </pc:spChg>
        <pc:spChg chg="add mod">
          <ac:chgData name="Blümel Manfred Mag.," userId="9773836f-1c7d-47f5-978a-c02812e5cc3b" providerId="ADAL" clId="{BD72D429-9410-4CF0-BBB3-7F4DECCAD401}" dt="2024-10-11T16:37:38.401" v="2233" actId="164"/>
          <ac:spMkLst>
            <pc:docMk/>
            <pc:sldMk cId="2753149032" sldId="270"/>
            <ac:spMk id="20" creationId="{E99516B7-DDE1-0688-44BC-65419FD1A37D}"/>
          </ac:spMkLst>
        </pc:spChg>
        <pc:spChg chg="add mod">
          <ac:chgData name="Blümel Manfred Mag.," userId="9773836f-1c7d-47f5-978a-c02812e5cc3b" providerId="ADAL" clId="{BD72D429-9410-4CF0-BBB3-7F4DECCAD401}" dt="2024-10-11T16:46:42.864" v="2337" actId="255"/>
          <ac:spMkLst>
            <pc:docMk/>
            <pc:sldMk cId="2753149032" sldId="270"/>
            <ac:spMk id="22" creationId="{7193CA21-35B7-B36B-C3C5-CC4270DBC2D0}"/>
          </ac:spMkLst>
        </pc:spChg>
        <pc:grpChg chg="del">
          <ac:chgData name="Blümel Manfred Mag.," userId="9773836f-1c7d-47f5-978a-c02812e5cc3b" providerId="ADAL" clId="{BD72D429-9410-4CF0-BBB3-7F4DECCAD401}" dt="2024-10-11T10:09:45.175" v="1816" actId="478"/>
          <ac:grpSpMkLst>
            <pc:docMk/>
            <pc:sldMk cId="2753149032" sldId="270"/>
            <ac:grpSpMk id="2" creationId="{7D4D4A2B-BEA8-316C-9753-AD27578AF061}"/>
          </ac:grpSpMkLst>
        </pc:grpChg>
        <pc:grpChg chg="add mod">
          <ac:chgData name="Blümel Manfred Mag.," userId="9773836f-1c7d-47f5-978a-c02812e5cc3b" providerId="ADAL" clId="{BD72D429-9410-4CF0-BBB3-7F4DECCAD401}" dt="2024-10-11T10:09:45.862" v="1817"/>
          <ac:grpSpMkLst>
            <pc:docMk/>
            <pc:sldMk cId="2753149032" sldId="270"/>
            <ac:grpSpMk id="11" creationId="{4DDF0A26-B37D-D3D0-3F10-157B6AC09651}"/>
          </ac:grpSpMkLst>
        </pc:grpChg>
        <pc:grpChg chg="add mod">
          <ac:chgData name="Blümel Manfred Mag.," userId="9773836f-1c7d-47f5-978a-c02812e5cc3b" providerId="ADAL" clId="{BD72D429-9410-4CF0-BBB3-7F4DECCAD401}" dt="2024-10-11T16:39:19.912" v="2244" actId="14100"/>
          <ac:grpSpMkLst>
            <pc:docMk/>
            <pc:sldMk cId="2753149032" sldId="270"/>
            <ac:grpSpMk id="21" creationId="{200DAE9A-BC5C-5070-4F50-03C89AA8E8DD}"/>
          </ac:grpSpMkLst>
        </pc:grpChg>
        <pc:picChg chg="add mod">
          <ac:chgData name="Blümel Manfred Mag.," userId="9773836f-1c7d-47f5-978a-c02812e5cc3b" providerId="ADAL" clId="{BD72D429-9410-4CF0-BBB3-7F4DECCAD401}" dt="2024-10-11T10:09:45.862" v="1817"/>
          <ac:picMkLst>
            <pc:docMk/>
            <pc:sldMk cId="2753149032" sldId="270"/>
            <ac:picMk id="8" creationId="{687C10B3-8A03-F409-E4AA-937162A8026E}"/>
          </ac:picMkLst>
        </pc:picChg>
        <pc:picChg chg="add mod">
          <ac:chgData name="Blümel Manfred Mag.," userId="9773836f-1c7d-47f5-978a-c02812e5cc3b" providerId="ADAL" clId="{BD72D429-9410-4CF0-BBB3-7F4DECCAD401}" dt="2024-10-11T16:38:52.227" v="2242" actId="1076"/>
          <ac:picMkLst>
            <pc:docMk/>
            <pc:sldMk cId="2753149032" sldId="270"/>
            <ac:picMk id="16" creationId="{D6B72536-D06D-BC9D-2511-1EF4522A40CC}"/>
          </ac:picMkLst>
        </pc:picChg>
        <pc:picChg chg="add mod">
          <ac:chgData name="Blümel Manfred Mag.," userId="9773836f-1c7d-47f5-978a-c02812e5cc3b" providerId="ADAL" clId="{BD72D429-9410-4CF0-BBB3-7F4DECCAD401}" dt="2024-10-11T16:37:38.401" v="2233" actId="164"/>
          <ac:picMkLst>
            <pc:docMk/>
            <pc:sldMk cId="2753149032" sldId="270"/>
            <ac:picMk id="18" creationId="{BB709850-B28C-07D6-5803-4A07C3B7093C}"/>
          </ac:picMkLst>
        </pc:picChg>
      </pc:sldChg>
      <pc:sldChg chg="addSp delSp modSp add mod modAnim">
        <pc:chgData name="Blümel Manfred Mag.," userId="9773836f-1c7d-47f5-978a-c02812e5cc3b" providerId="ADAL" clId="{BD72D429-9410-4CF0-BBB3-7F4DECCAD401}" dt="2024-10-11T19:56:15.471" v="2428" actId="14100"/>
        <pc:sldMkLst>
          <pc:docMk/>
          <pc:sldMk cId="1650550124" sldId="271"/>
        </pc:sldMkLst>
        <pc:spChg chg="mod">
          <ac:chgData name="Blümel Manfred Mag.," userId="9773836f-1c7d-47f5-978a-c02812e5cc3b" providerId="ADAL" clId="{BD72D429-9410-4CF0-BBB3-7F4DECCAD401}" dt="2024-10-11T19:56:15.471" v="2428" actId="14100"/>
          <ac:spMkLst>
            <pc:docMk/>
            <pc:sldMk cId="1650550124" sldId="271"/>
            <ac:spMk id="5" creationId="{DD5E58FC-F21D-85FE-F7C8-C67FCD843877}"/>
          </ac:spMkLst>
        </pc:spChg>
        <pc:spChg chg="mod">
          <ac:chgData name="Blümel Manfred Mag.," userId="9773836f-1c7d-47f5-978a-c02812e5cc3b" providerId="ADAL" clId="{BD72D429-9410-4CF0-BBB3-7F4DECCAD401}" dt="2024-10-11T17:23:48.005" v="2426" actId="1076"/>
          <ac:spMkLst>
            <pc:docMk/>
            <pc:sldMk cId="1650550124" sldId="271"/>
            <ac:spMk id="7" creationId="{AD54339A-2E82-5AC5-E354-A9A92F90F6C2}"/>
          </ac:spMkLst>
        </pc:spChg>
        <pc:spChg chg="mod">
          <ac:chgData name="Blümel Manfred Mag.," userId="9773836f-1c7d-47f5-978a-c02812e5cc3b" providerId="ADAL" clId="{BD72D429-9410-4CF0-BBB3-7F4DECCAD401}" dt="2024-10-11T16:46:32.075" v="2336" actId="1076"/>
          <ac:spMkLst>
            <pc:docMk/>
            <pc:sldMk cId="1650550124" sldId="271"/>
            <ac:spMk id="22" creationId="{CADE091A-C42C-FB62-82BD-1EFD7C03295E}"/>
          </ac:spMkLst>
        </pc:spChg>
        <pc:grpChg chg="add del mod">
          <ac:chgData name="Blümel Manfred Mag.," userId="9773836f-1c7d-47f5-978a-c02812e5cc3b" providerId="ADAL" clId="{BD72D429-9410-4CF0-BBB3-7F4DECCAD401}" dt="2024-10-11T16:45:13.954" v="2320" actId="165"/>
          <ac:grpSpMkLst>
            <pc:docMk/>
            <pc:sldMk cId="1650550124" sldId="271"/>
            <ac:grpSpMk id="9" creationId="{C95172A9-DCFB-1D3C-6094-EC910B8CC3E0}"/>
          </ac:grpSpMkLst>
        </pc:grpChg>
        <pc:grpChg chg="del">
          <ac:chgData name="Blümel Manfred Mag.," userId="9773836f-1c7d-47f5-978a-c02812e5cc3b" providerId="ADAL" clId="{BD72D429-9410-4CF0-BBB3-7F4DECCAD401}" dt="2024-10-11T16:40:39.221" v="2305" actId="478"/>
          <ac:grpSpMkLst>
            <pc:docMk/>
            <pc:sldMk cId="1650550124" sldId="271"/>
            <ac:grpSpMk id="21" creationId="{37175E57-7139-0D12-84A9-E69C2CE14E6C}"/>
          </ac:grpSpMkLst>
        </pc:grpChg>
        <pc:grpChg chg="add mod">
          <ac:chgData name="Blümel Manfred Mag.," userId="9773836f-1c7d-47f5-978a-c02812e5cc3b" providerId="ADAL" clId="{BD72D429-9410-4CF0-BBB3-7F4DECCAD401}" dt="2024-10-11T16:46:07.171" v="2333" actId="1076"/>
          <ac:grpSpMkLst>
            <pc:docMk/>
            <pc:sldMk cId="1650550124" sldId="271"/>
            <ac:grpSpMk id="23" creationId="{34E243AF-9D0A-6039-6A62-75B2E752A615}"/>
          </ac:grpSpMkLst>
        </pc:grpChg>
        <pc:picChg chg="add mod topLvl">
          <ac:chgData name="Blümel Manfred Mag.," userId="9773836f-1c7d-47f5-978a-c02812e5cc3b" providerId="ADAL" clId="{BD72D429-9410-4CF0-BBB3-7F4DECCAD401}" dt="2024-10-11T16:45:51.915" v="2330" actId="164"/>
          <ac:picMkLst>
            <pc:docMk/>
            <pc:sldMk cId="1650550124" sldId="271"/>
            <ac:picMk id="3" creationId="{521652AD-4014-3FD5-4EA6-5E6BBF9B198D}"/>
          </ac:picMkLst>
        </pc:picChg>
        <pc:picChg chg="add mod topLvl">
          <ac:chgData name="Blümel Manfred Mag.," userId="9773836f-1c7d-47f5-978a-c02812e5cc3b" providerId="ADAL" clId="{BD72D429-9410-4CF0-BBB3-7F4DECCAD401}" dt="2024-10-11T16:45:51.915" v="2330" actId="164"/>
          <ac:picMkLst>
            <pc:docMk/>
            <pc:sldMk cId="1650550124" sldId="271"/>
            <ac:picMk id="6" creationId="{0936E983-11F3-8973-43DB-A1A43A8846A1}"/>
          </ac:picMkLst>
        </pc:picChg>
        <pc:picChg chg="del">
          <ac:chgData name="Blümel Manfred Mag.," userId="9773836f-1c7d-47f5-978a-c02812e5cc3b" providerId="ADAL" clId="{BD72D429-9410-4CF0-BBB3-7F4DECCAD401}" dt="2024-10-11T16:40:38.455" v="2304" actId="478"/>
          <ac:picMkLst>
            <pc:docMk/>
            <pc:sldMk cId="1650550124" sldId="271"/>
            <ac:picMk id="16" creationId="{753C1C83-48DF-900E-DD45-47A2F087A9C8}"/>
          </ac:picMkLst>
        </pc:picChg>
        <pc:picChg chg="add mod">
          <ac:chgData name="Blümel Manfred Mag.," userId="9773836f-1c7d-47f5-978a-c02812e5cc3b" providerId="ADAL" clId="{BD72D429-9410-4CF0-BBB3-7F4DECCAD401}" dt="2024-10-11T16:46:13.013" v="2334" actId="1076"/>
          <ac:picMkLst>
            <pc:docMk/>
            <pc:sldMk cId="1650550124" sldId="271"/>
            <ac:picMk id="17" creationId="{A32C1961-054A-B8E7-B6D4-05C0584E0EE4}"/>
          </ac:picMkLst>
        </pc:picChg>
      </pc:sldChg>
      <pc:sldChg chg="delSp add del mod">
        <pc:chgData name="Blümel Manfred Mag.," userId="9773836f-1c7d-47f5-978a-c02812e5cc3b" providerId="ADAL" clId="{BD72D429-9410-4CF0-BBB3-7F4DECCAD401}" dt="2024-10-11T16:38:39.424" v="2241" actId="47"/>
        <pc:sldMkLst>
          <pc:docMk/>
          <pc:sldMk cId="2538853409" sldId="271"/>
        </pc:sldMkLst>
        <pc:grpChg chg="del">
          <ac:chgData name="Blümel Manfred Mag.," userId="9773836f-1c7d-47f5-978a-c02812e5cc3b" providerId="ADAL" clId="{BD72D429-9410-4CF0-BBB3-7F4DECCAD401}" dt="2024-10-11T16:38:18.382" v="2240" actId="478"/>
          <ac:grpSpMkLst>
            <pc:docMk/>
            <pc:sldMk cId="2538853409" sldId="271"/>
            <ac:grpSpMk id="21" creationId="{938B5222-F7CC-C74E-9F3A-FCA4F676A8AF}"/>
          </ac:grpSpMkLst>
        </pc:grpChg>
        <pc:picChg chg="del">
          <ac:chgData name="Blümel Manfred Mag.," userId="9773836f-1c7d-47f5-978a-c02812e5cc3b" providerId="ADAL" clId="{BD72D429-9410-4CF0-BBB3-7F4DECCAD401}" dt="2024-10-11T16:38:17.632" v="2239" actId="478"/>
          <ac:picMkLst>
            <pc:docMk/>
            <pc:sldMk cId="2538853409" sldId="271"/>
            <ac:picMk id="16" creationId="{E165266E-1828-1A4B-74C9-A1F3CDEAD976}"/>
          </ac:picMkLst>
        </pc:picChg>
      </pc:sldChg>
      <pc:sldChg chg="addSp delSp modSp add mod">
        <pc:chgData name="Blümel Manfred Mag.," userId="9773836f-1c7d-47f5-978a-c02812e5cc3b" providerId="ADAL" clId="{BD72D429-9410-4CF0-BBB3-7F4DECCAD401}" dt="2024-11-02T14:06:34.106" v="2707"/>
        <pc:sldMkLst>
          <pc:docMk/>
          <pc:sldMk cId="1901272987" sldId="272"/>
        </pc:sldMkLst>
        <pc:spChg chg="add mod">
          <ac:chgData name="Blümel Manfred Mag.," userId="9773836f-1c7d-47f5-978a-c02812e5cc3b" providerId="ADAL" clId="{BD72D429-9410-4CF0-BBB3-7F4DECCAD401}" dt="2024-11-02T14:06:34.106" v="2707"/>
          <ac:spMkLst>
            <pc:docMk/>
            <pc:sldMk cId="1901272987" sldId="272"/>
            <ac:spMk id="2" creationId="{C7C85961-63D5-375E-715B-1F0D64091D5B}"/>
          </ac:spMkLst>
        </pc:spChg>
        <pc:spChg chg="del">
          <ac:chgData name="Blümel Manfred Mag.," userId="9773836f-1c7d-47f5-978a-c02812e5cc3b" providerId="ADAL" clId="{BD72D429-9410-4CF0-BBB3-7F4DECCAD401}" dt="2024-11-02T14:06:32.827" v="2706" actId="478"/>
          <ac:spMkLst>
            <pc:docMk/>
            <pc:sldMk cId="1901272987" sldId="272"/>
            <ac:spMk id="8" creationId="{3B176D2D-F64D-6613-88D4-D7DF07EFA9C7}"/>
          </ac:spMkLst>
        </pc:spChg>
      </pc:sldChg>
      <pc:sldChg chg="addSp delSp modSp add mod">
        <pc:chgData name="Blümel Manfred Mag.," userId="9773836f-1c7d-47f5-978a-c02812e5cc3b" providerId="ADAL" clId="{BD72D429-9410-4CF0-BBB3-7F4DECCAD401}" dt="2024-11-02T14:06:29.037" v="2705" actId="1036"/>
        <pc:sldMkLst>
          <pc:docMk/>
          <pc:sldMk cId="3185990626" sldId="273"/>
        </pc:sldMkLst>
        <pc:spChg chg="add mod">
          <ac:chgData name="Blümel Manfred Mag.," userId="9773836f-1c7d-47f5-978a-c02812e5cc3b" providerId="ADAL" clId="{BD72D429-9410-4CF0-BBB3-7F4DECCAD401}" dt="2024-11-02T14:06:29.037" v="2705" actId="1036"/>
          <ac:spMkLst>
            <pc:docMk/>
            <pc:sldMk cId="3185990626" sldId="273"/>
            <ac:spMk id="2" creationId="{6BEF21FB-B2C2-24B2-970A-53D559ED1243}"/>
          </ac:spMkLst>
        </pc:spChg>
        <pc:spChg chg="del">
          <ac:chgData name="Blümel Manfred Mag.," userId="9773836f-1c7d-47f5-978a-c02812e5cc3b" providerId="ADAL" clId="{BD72D429-9410-4CF0-BBB3-7F4DECCAD401}" dt="2024-11-02T14:06:19.736" v="2703" actId="478"/>
          <ac:spMkLst>
            <pc:docMk/>
            <pc:sldMk cId="3185990626" sldId="273"/>
            <ac:spMk id="8" creationId="{812FDEB2-5095-E1E4-C4DA-4920E14EDB58}"/>
          </ac:spMkLst>
        </pc:spChg>
      </pc:sldChg>
    </pc:docChg>
  </pc:docChgLst>
  <pc:docChgLst>
    <pc:chgData name="Mag. Irene Ladstätter" userId="5366bea1-547d-49d9-bd8e-5d74702ff750" providerId="ADAL" clId="{3C6D609D-F139-4C49-93E5-CEDC405FBD64}"/>
    <pc:docChg chg="custSel modSld">
      <pc:chgData name="Mag. Irene Ladstätter" userId="5366bea1-547d-49d9-bd8e-5d74702ff750" providerId="ADAL" clId="{3C6D609D-F139-4C49-93E5-CEDC405FBD64}" dt="2024-11-10T06:01:17.907" v="235" actId="1076"/>
      <pc:docMkLst>
        <pc:docMk/>
      </pc:docMkLst>
      <pc:sldChg chg="modSp mod modAnim">
        <pc:chgData name="Mag. Irene Ladstätter" userId="5366bea1-547d-49d9-bd8e-5d74702ff750" providerId="ADAL" clId="{3C6D609D-F139-4C49-93E5-CEDC405FBD64}" dt="2024-11-10T06:01:17.907" v="235" actId="1076"/>
        <pc:sldMkLst>
          <pc:docMk/>
          <pc:sldMk cId="1901272987" sldId="272"/>
        </pc:sldMkLst>
        <pc:spChg chg="mod">
          <ac:chgData name="Mag. Irene Ladstätter" userId="5366bea1-547d-49d9-bd8e-5d74702ff750" providerId="ADAL" clId="{3C6D609D-F139-4C49-93E5-CEDC405FBD64}" dt="2024-11-10T06:01:17.907" v="235" actId="1076"/>
          <ac:spMkLst>
            <pc:docMk/>
            <pc:sldMk cId="1901272987" sldId="272"/>
            <ac:spMk id="7" creationId="{D5C7CCA7-5EFF-BAD1-5C1F-B43CA85E1A67}"/>
          </ac:spMkLst>
        </pc:spChg>
        <pc:spChg chg="mod">
          <ac:chgData name="Mag. Irene Ladstätter" userId="5366bea1-547d-49d9-bd8e-5d74702ff750" providerId="ADAL" clId="{3C6D609D-F139-4C49-93E5-CEDC405FBD64}" dt="2024-11-08T08:29:45.225" v="162" actId="1076"/>
          <ac:spMkLst>
            <pc:docMk/>
            <pc:sldMk cId="1901272987" sldId="272"/>
            <ac:spMk id="12" creationId="{CAF8A898-9582-3769-16FA-F223AAE1705E}"/>
          </ac:spMkLst>
        </pc:spChg>
      </pc:sldChg>
    </pc:docChg>
  </pc:docChgLst>
  <pc:docChgLst>
    <pc:chgData name="Blümel Manfred Mag.," userId="9773836f-1c7d-47f5-978a-c02812e5cc3b" providerId="ADAL" clId="{ADF91C39-237F-4440-A072-E79F24DC3B14}"/>
    <pc:docChg chg="modSld">
      <pc:chgData name="Blümel Manfred Mag.," userId="9773836f-1c7d-47f5-978a-c02812e5cc3b" providerId="ADAL" clId="{ADF91C39-237F-4440-A072-E79F24DC3B14}" dt="2024-11-10T20:51:16.360" v="100" actId="14100"/>
      <pc:docMkLst>
        <pc:docMk/>
      </pc:docMkLst>
      <pc:sldChg chg="addSp modSp mod">
        <pc:chgData name="Blümel Manfred Mag.," userId="9773836f-1c7d-47f5-978a-c02812e5cc3b" providerId="ADAL" clId="{ADF91C39-237F-4440-A072-E79F24DC3B14}" dt="2024-11-10T20:51:16.360" v="100" actId="14100"/>
        <pc:sldMkLst>
          <pc:docMk/>
          <pc:sldMk cId="1901272987" sldId="272"/>
        </pc:sldMkLst>
        <pc:spChg chg="add mod">
          <ac:chgData name="Blümel Manfred Mag.," userId="9773836f-1c7d-47f5-978a-c02812e5cc3b" providerId="ADAL" clId="{ADF91C39-237F-4440-A072-E79F24DC3B14}" dt="2024-11-10T13:16:14.911" v="97" actId="20577"/>
          <ac:spMkLst>
            <pc:docMk/>
            <pc:sldMk cId="1901272987" sldId="272"/>
            <ac:spMk id="3" creationId="{851E1C4C-99B8-8FAB-38CF-38CC88204E78}"/>
          </ac:spMkLst>
        </pc:spChg>
        <pc:spChg chg="mod">
          <ac:chgData name="Blümel Manfred Mag.," userId="9773836f-1c7d-47f5-978a-c02812e5cc3b" providerId="ADAL" clId="{ADF91C39-237F-4440-A072-E79F24DC3B14}" dt="2024-11-10T13:12:10.937" v="1" actId="21"/>
          <ac:spMkLst>
            <pc:docMk/>
            <pc:sldMk cId="1901272987" sldId="272"/>
            <ac:spMk id="7" creationId="{D5C7CCA7-5EFF-BAD1-5C1F-B43CA85E1A67}"/>
          </ac:spMkLst>
        </pc:spChg>
        <pc:spChg chg="mod">
          <ac:chgData name="Blümel Manfred Mag.," userId="9773836f-1c7d-47f5-978a-c02812e5cc3b" providerId="ADAL" clId="{ADF91C39-237F-4440-A072-E79F24DC3B14}" dt="2024-11-10T20:51:16.360" v="100" actId="14100"/>
          <ac:spMkLst>
            <pc:docMk/>
            <pc:sldMk cId="1901272987" sldId="272"/>
            <ac:spMk id="12" creationId="{CAF8A898-9582-3769-16FA-F223AAE1705E}"/>
          </ac:spMkLst>
        </pc:spChg>
      </pc:sldChg>
    </pc:docChg>
  </pc:docChgLst>
  <pc:docChgLst>
    <pc:chgData name="Blümel Manfred Mag.," userId="9773836f-1c7d-47f5-978a-c02812e5cc3b" providerId="ADAL" clId="{EA8DE808-988C-448A-A7AF-ABE085D24F5A}"/>
    <pc:docChg chg="modSld">
      <pc:chgData name="Blümel Manfred Mag.," userId="9773836f-1c7d-47f5-978a-c02812e5cc3b" providerId="ADAL" clId="{EA8DE808-988C-448A-A7AF-ABE085D24F5A}" dt="2024-03-11T18:22:44.293" v="1" actId="255"/>
      <pc:docMkLst>
        <pc:docMk/>
      </pc:docMkLst>
      <pc:sldChg chg="modSp mod">
        <pc:chgData name="Blümel Manfred Mag.," userId="9773836f-1c7d-47f5-978a-c02812e5cc3b" providerId="ADAL" clId="{EA8DE808-988C-448A-A7AF-ABE085D24F5A}" dt="2024-03-11T18:22:44.293" v="1" actId="255"/>
        <pc:sldMkLst>
          <pc:docMk/>
          <pc:sldMk cId="487307801" sldId="257"/>
        </pc:sldMkLst>
        <pc:spChg chg="mod">
          <ac:chgData name="Blümel Manfred Mag.," userId="9773836f-1c7d-47f5-978a-c02812e5cc3b" providerId="ADAL" clId="{EA8DE808-988C-448A-A7AF-ABE085D24F5A}" dt="2024-03-11T18:22:44.293" v="1" actId="255"/>
          <ac:spMkLst>
            <pc:docMk/>
            <pc:sldMk cId="487307801" sldId="257"/>
            <ac:spMk id="3" creationId="{FE8E16CF-3809-4D20-6B07-CDE8236F9D3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7F333-6AE4-4244-B340-384086DFD8E6}" type="datetimeFigureOut">
              <a:rPr lang="de-AT" smtClean="0"/>
              <a:t>10.11.2024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0EF50-9528-4715-82BD-441BF0667A6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1141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970708-F16D-6FC6-0592-A59D0A4BCC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D1D1739-39A0-F88C-7681-004AAF038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3AEA4C-8C12-C9EB-68F5-2406DE779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15871-9E68-4E10-9B29-A889A03617AC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AEF136-A765-789B-DC1D-1A556A054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232A4C-6391-B017-6499-96F105A3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096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3ADE9B-BD49-8A32-657A-9B9B488DC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987F473-3FD0-F1B9-AADB-44847433EF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14917F-56F9-B174-BEA4-F1F11208F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39053-15E7-4F64-A69C-7800DD75FF32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9BB8B3-DED8-41BA-F10F-C492A9650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385287-B90C-C005-711B-023D6CCE7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855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EB2C480-BB87-313E-1273-1D01276D3A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F66B289-FA29-6B5E-054A-96DC67CCB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B6FB9A-0308-EBD3-BDD6-98B4CB9CB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530-7590-4B20-AD5C-42D37CEE09CF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5FCEDC-9712-592D-7533-D22378C0D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CCC080-F2D1-B109-D1F2-9776BEBDE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1074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C2E121-1919-29FD-0C09-E5A27E08D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BCEB56-FCD7-ED39-1718-6952859B7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B5C9735-42D0-10A2-9240-AC7B6F408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E686-02AC-4C69-B377-77EB7CF4D34E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EEE041-840D-9346-2200-E9392669C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9AF8EB-0E06-2B1C-4EDF-8C0937AC1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048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6C6B79-5AB0-C783-DE8F-4F09A03F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5EC0A7-F992-025A-025E-2CD810047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71506F-A7E1-3214-BD57-9725019C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5BF-74C6-4F96-A797-FC504C2FF3F9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0EB1D2-E72E-0146-92AA-F9703189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2A2954-3370-414A-AB39-04230909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251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778932-7584-11FD-07EC-88BE9C162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8D3E16-C3AB-763E-9E97-2FDB348C4B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D0CC2DF-4D1B-C243-2017-1603A4277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A44F860-2AFF-BC41-44B4-E5CA6F39F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BB913-D704-49C1-B936-4C36E4E9F3B1}" type="datetime1">
              <a:rPr lang="de-AT" smtClean="0"/>
              <a:t>10.11.2024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B01A5F-73D8-0272-B5F6-E1F11DB6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370AA86-31ED-B384-74A6-747CB55E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5014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9C4BA8-C0A4-BD09-4C2F-BAF467BE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08D620-7771-FFA5-6FBB-6F35FF51E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C2C3731-7111-FDF7-0E7F-C9C935338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86488A2-F36C-30F2-8978-3E7011A18C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B427CDF-A761-E588-75D5-1FEAEEA102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6AA93B7-8F99-008F-D911-E8F29F701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25599-2F71-4438-BB1B-03BC73272CD3}" type="datetime1">
              <a:rPr lang="de-AT" smtClean="0"/>
              <a:t>10.11.2024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E223455-6923-A14F-2C01-AD95B576A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299B7A9-3253-4A75-6ECC-848F67B2C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820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1BCC81-E73C-069E-C254-F86A79763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C6CA92C-E944-24CD-6DCA-2A5419DC6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D4929-5268-417E-A2E9-00618354D237}" type="datetime1">
              <a:rPr lang="de-AT" smtClean="0"/>
              <a:t>10.11.2024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282217-D3BF-8FB0-8B56-035B6B695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7A2D766-0E6F-D8DD-F3A8-7C4E56425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229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33B66F7-23D7-B3D8-F7DC-7D3E637E5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DD5E-9CF7-4059-BB37-83C9475C59F1}" type="datetime1">
              <a:rPr lang="de-AT" smtClean="0"/>
              <a:t>10.11.2024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383B380-214A-2778-62FA-1E279A0E8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0831896-243F-5D73-81E9-65ED4AAC5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103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26C19D-7B90-4282-A305-4AFCC8099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787D4C-C5DB-2061-95C1-BC7458646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FB864D8-5FDD-F38F-6D0B-27F1DD1240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CCAB26-A8F4-5A00-02F4-691B335BA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6E22E-0B96-442C-8CFD-8758EB817C81}" type="datetime1">
              <a:rPr lang="de-AT" smtClean="0"/>
              <a:t>10.11.2024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FA44E1C-BE9C-A298-478C-6C32513E1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7AFAC01-8A16-19E2-61CB-F67E79365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7123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408DFF-45AE-BE1A-CFAA-B239B8B6E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4C2815F-D3C2-4FA0-F254-CFE937BEA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C6E6759-798F-E0CE-3E1A-2108272E0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1FB94EE-C342-96B2-9060-F032D0C0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7FF9D-2706-4E16-82B8-FF5D1B00B16F}" type="datetime1">
              <a:rPr lang="de-AT" smtClean="0"/>
              <a:t>10.11.2024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3B66F4-9042-8C55-64B9-05BFAA39D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M. Blümel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14BDC57-0F9B-41CB-8623-B6C1DAA3D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228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0DF5169-21AD-D508-947A-C8E4BE008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A6C614E-C588-334A-C2E1-772B85772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3AD69D-4B86-07D3-850B-FE63388548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C0BEC4-A5E6-403F-B65E-EC3F8AD63E76}" type="datetime1">
              <a:rPr lang="de-AT" smtClean="0"/>
              <a:t>10.11.2024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4F07A0-3533-E666-34E1-63885D1D3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AT"/>
              <a:t>M. Blümel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A1326C-6E36-A527-576E-3D11178FA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F78C38-EE9B-466C-B5E9-931C6BC87B8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844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stermann.at/spectra/" TargetMode="External"/><Relationship Id="rId7" Type="http://schemas.openxmlformats.org/officeDocument/2006/relationships/hyperlink" Target="mailto:irene.ladstaetter@gympur.at" TargetMode="External"/><Relationship Id="rId2" Type="http://schemas.openxmlformats.org/officeDocument/2006/relationships/hyperlink" Target="http://www.betzold.at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www.smartgames.eu/" TargetMode="External"/><Relationship Id="rId4" Type="http://schemas.openxmlformats.org/officeDocument/2006/relationships/hyperlink" Target="http://www.tarquingroup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eometry.at/aktivitaeten/wanderworkshop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629656-029D-014F-C1F5-EBFB95E02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4845" y="3112610"/>
            <a:ext cx="7079615" cy="2725737"/>
          </a:xfrm>
        </p:spPr>
        <p:txBody>
          <a:bodyPr>
            <a:normAutofit fontScale="90000"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Arbeiten mit </a:t>
            </a:r>
            <a:br>
              <a:rPr lang="de-DE" b="1" dirty="0">
                <a:solidFill>
                  <a:srgbClr val="FF0000"/>
                </a:solidFill>
              </a:rPr>
            </a:br>
            <a:r>
              <a:rPr lang="de-DE" b="1" dirty="0">
                <a:solidFill>
                  <a:srgbClr val="FF0000"/>
                </a:solidFill>
              </a:rPr>
              <a:t>haptischen Modellen</a:t>
            </a:r>
            <a:br>
              <a:rPr lang="de-DE" dirty="0">
                <a:solidFill>
                  <a:srgbClr val="0070C0"/>
                </a:solidFill>
              </a:rPr>
            </a:br>
            <a:br>
              <a:rPr lang="de-DE" dirty="0">
                <a:solidFill>
                  <a:srgbClr val="0070C0"/>
                </a:solidFill>
              </a:rPr>
            </a:br>
            <a:r>
              <a:rPr lang="de-DE" sz="3100" dirty="0">
                <a:solidFill>
                  <a:srgbClr val="0070C0"/>
                </a:solidFill>
              </a:rPr>
              <a:t>Irene </a:t>
            </a:r>
            <a:r>
              <a:rPr lang="de-DE" sz="3100" dirty="0" err="1">
                <a:solidFill>
                  <a:srgbClr val="0070C0"/>
                </a:solidFill>
              </a:rPr>
              <a:t>Ladstätter</a:t>
            </a:r>
            <a:r>
              <a:rPr lang="de-DE" sz="3100" dirty="0">
                <a:solidFill>
                  <a:srgbClr val="0070C0"/>
                </a:solidFill>
              </a:rPr>
              <a:t>, Manfred Blümel</a:t>
            </a:r>
            <a:endParaRPr lang="de-AT" sz="3100" dirty="0">
              <a:solidFill>
                <a:srgbClr val="0070C0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499CD4D-04BE-4EE0-D862-4A572CE21D51}"/>
              </a:ext>
            </a:extLst>
          </p:cNvPr>
          <p:cNvGrpSpPr/>
          <p:nvPr/>
        </p:nvGrpSpPr>
        <p:grpSpPr>
          <a:xfrm>
            <a:off x="513522" y="972792"/>
            <a:ext cx="2381250" cy="1218852"/>
            <a:chOff x="676275" y="2057400"/>
            <a:chExt cx="2381250" cy="1218852"/>
          </a:xfrm>
        </p:grpSpPr>
        <p:sp>
          <p:nvSpPr>
            <p:cNvPr id="5" name="Würfel 4">
              <a:extLst>
                <a:ext uri="{FF2B5EF4-FFF2-40B4-BE49-F238E27FC236}">
                  <a16:creationId xmlns:a16="http://schemas.microsoft.com/office/drawing/2014/main" id="{82A5E57A-5792-F066-3BC9-11AE579DD4C8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Zylinder 3">
              <a:extLst>
                <a:ext uri="{FF2B5EF4-FFF2-40B4-BE49-F238E27FC236}">
                  <a16:creationId xmlns:a16="http://schemas.microsoft.com/office/drawing/2014/main" id="{790F623E-5159-B4F3-2B55-10491C7F2126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7" name="Grafik 3">
            <a:extLst>
              <a:ext uri="{FF2B5EF4-FFF2-40B4-BE49-F238E27FC236}">
                <a16:creationId xmlns:a16="http://schemas.microsoft.com/office/drawing/2014/main" id="{40ECDB42-3D50-BAB4-A780-357DBF117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fik 14" descr="Ein Bild, das Person, Kleidung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B4B39BC5-49DB-13AF-D733-C4C8D2756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" t="12384" b="3407"/>
          <a:stretch/>
        </p:blipFill>
        <p:spPr>
          <a:xfrm>
            <a:off x="7944486" y="1329362"/>
            <a:ext cx="3940675" cy="466525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6" name="Text Box 6">
            <a:extLst>
              <a:ext uri="{FF2B5EF4-FFF2-40B4-BE49-F238E27FC236}">
                <a16:creationId xmlns:a16="http://schemas.microsoft.com/office/drawing/2014/main" id="{5A491C0B-0EAD-3683-368F-A63873787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3104" y="0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Strobl, 9.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06904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E03030-F496-23DC-8A92-BD2D28F96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>
            <a:extLst>
              <a:ext uri="{FF2B5EF4-FFF2-40B4-BE49-F238E27FC236}">
                <a16:creationId xmlns:a16="http://schemas.microsoft.com/office/drawing/2014/main" id="{0557AA2F-9797-D233-EE1B-14BDFF1B52B0}"/>
              </a:ext>
            </a:extLst>
          </p:cNvPr>
          <p:cNvSpPr txBox="1"/>
          <p:nvPr/>
        </p:nvSpPr>
        <p:spPr>
          <a:xfrm>
            <a:off x="2345828" y="604574"/>
            <a:ext cx="7500343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" sz="2400" b="1" dirty="0">
                <a:solidFill>
                  <a:srgbClr val="FF0000"/>
                </a:solidFill>
              </a:rPr>
              <a:t>Haptische Impulse, integriert in den GZ-Unterricht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840B818-C17B-1A10-72F1-F8ACAEFABEEF}"/>
              </a:ext>
            </a:extLst>
          </p:cNvPr>
          <p:cNvSpPr txBox="1"/>
          <p:nvPr/>
        </p:nvSpPr>
        <p:spPr>
          <a:xfrm>
            <a:off x="478285" y="1404632"/>
            <a:ext cx="1693822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Beispiel 1: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2E0C198-22E8-1CD5-BDC4-4106B94FECA9}"/>
              </a:ext>
            </a:extLst>
          </p:cNvPr>
          <p:cNvSpPr txBox="1"/>
          <p:nvPr/>
        </p:nvSpPr>
        <p:spPr>
          <a:xfrm>
            <a:off x="5058340" y="2112207"/>
            <a:ext cx="5978255" cy="280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AT" sz="2400" b="1" dirty="0">
                <a:solidFill>
                  <a:srgbClr val="FF0000"/>
                </a:solidFill>
              </a:rPr>
              <a:t>V</a:t>
            </a:r>
            <a:r>
              <a:rPr lang="de" sz="2400" b="1" dirty="0">
                <a:solidFill>
                  <a:srgbClr val="FF0000"/>
                </a:solidFill>
              </a:rPr>
              <a:t>orgegebene Holzkörper </a:t>
            </a:r>
            <a:r>
              <a:rPr lang="de" sz="2400" b="1" dirty="0">
                <a:solidFill>
                  <a:srgbClr val="0070C0"/>
                </a:solidFill>
              </a:rPr>
              <a:t>sollen </a:t>
            </a:r>
            <a:r>
              <a:rPr lang="de" sz="2400" b="1" dirty="0">
                <a:solidFill>
                  <a:srgbClr val="FF0000"/>
                </a:solidFill>
              </a:rPr>
              <a:t>analysiert, </a:t>
            </a:r>
            <a:r>
              <a:rPr lang="de" sz="2400" b="1" dirty="0">
                <a:solidFill>
                  <a:srgbClr val="0070C0"/>
                </a:solidFill>
              </a:rPr>
              <a:t>vermessen und anschließend </a:t>
            </a:r>
            <a:r>
              <a:rPr lang="de" sz="2400" b="1" dirty="0">
                <a:solidFill>
                  <a:srgbClr val="FF0000"/>
                </a:solidFill>
              </a:rPr>
              <a:t>in bestimmten Rissen </a:t>
            </a:r>
            <a:r>
              <a:rPr lang="de" sz="2400" b="1" dirty="0">
                <a:solidFill>
                  <a:srgbClr val="0070C0"/>
                </a:solidFill>
              </a:rPr>
              <a:t>(zB Grund-, Auf- und Kreuzriss, Frontalriss usw) dargestellt werden. </a:t>
            </a:r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F625542F-AD65-56B2-F16A-7763C9787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26067137-101F-8B4E-EC54-949F36C06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38F34C4-1B43-EB39-3D7F-173F684C7F9C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14E0135D-679C-E435-1DFF-BC8B482263BC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3C6A9843-308D-B046-E083-1558FC1FAE6A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7E713BD9-E38C-3D11-3C16-75DB32902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pic>
        <p:nvPicPr>
          <p:cNvPr id="3" name="Grafik 2" descr="Ein Bild, das Holz, Holzblock, Holzarbeiten, Sperrholz enthält.&#10;&#10;Automatisch generierte Beschreibung">
            <a:extLst>
              <a:ext uri="{FF2B5EF4-FFF2-40B4-BE49-F238E27FC236}">
                <a16:creationId xmlns:a16="http://schemas.microsoft.com/office/drawing/2014/main" id="{F0E3C956-1176-4971-3035-84740A13C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6" t="6451" r="25581"/>
          <a:stretch/>
        </p:blipFill>
        <p:spPr>
          <a:xfrm rot="5400000">
            <a:off x="818356" y="2064733"/>
            <a:ext cx="3410713" cy="384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2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F4601D-99BF-670F-AAAB-C9B2F4CA5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B61AF8A7-45EE-2473-8D42-07030B2F586E}"/>
              </a:ext>
            </a:extLst>
          </p:cNvPr>
          <p:cNvSpPr txBox="1"/>
          <p:nvPr/>
        </p:nvSpPr>
        <p:spPr>
          <a:xfrm>
            <a:off x="478285" y="1404632"/>
            <a:ext cx="1693822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Beispiel 2: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B1BB605-D5E4-981E-171B-72AE23FBCE23}"/>
              </a:ext>
            </a:extLst>
          </p:cNvPr>
          <p:cNvSpPr txBox="1"/>
          <p:nvPr/>
        </p:nvSpPr>
        <p:spPr>
          <a:xfrm>
            <a:off x="4516866" y="1917981"/>
            <a:ext cx="4114801" cy="391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AT" sz="2400" b="1" dirty="0">
                <a:solidFill>
                  <a:srgbClr val="FF0000"/>
                </a:solidFill>
              </a:rPr>
              <a:t>Risse „lesen“</a:t>
            </a:r>
          </a:p>
          <a:p>
            <a:pPr>
              <a:lnSpc>
                <a:spcPct val="150000"/>
              </a:lnSpc>
            </a:pPr>
            <a:r>
              <a:rPr lang="de-AT" sz="2400" b="1" dirty="0">
                <a:solidFill>
                  <a:srgbClr val="0070C0"/>
                </a:solidFill>
              </a:rPr>
              <a:t>Grund-, Auf- und Kreuzriss eines räumlichen Objekts sind vorgegeben.</a:t>
            </a:r>
          </a:p>
          <a:p>
            <a:pPr>
              <a:lnSpc>
                <a:spcPct val="150000"/>
              </a:lnSpc>
            </a:pPr>
            <a:r>
              <a:rPr lang="de-AT" sz="2400" b="1" dirty="0">
                <a:solidFill>
                  <a:srgbClr val="0070C0"/>
                </a:solidFill>
              </a:rPr>
              <a:t>Es soll aus Holzquadern nachgebaut, eventuell mit </a:t>
            </a:r>
            <a:r>
              <a:rPr lang="de-AT" sz="2400" b="1">
                <a:solidFill>
                  <a:srgbClr val="0070C0"/>
                </a:solidFill>
              </a:rPr>
              <a:t>CAD modelliert </a:t>
            </a:r>
            <a:r>
              <a:rPr lang="de-AT" sz="2400" b="1" dirty="0">
                <a:solidFill>
                  <a:srgbClr val="0070C0"/>
                </a:solidFill>
              </a:rPr>
              <a:t>werden.</a:t>
            </a:r>
            <a:r>
              <a:rPr lang="de" sz="24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8" name="Grafik 3">
            <a:extLst>
              <a:ext uri="{FF2B5EF4-FFF2-40B4-BE49-F238E27FC236}">
                <a16:creationId xmlns:a16="http://schemas.microsoft.com/office/drawing/2014/main" id="{937B3E4F-A970-283F-0015-413AB4241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5FFEC2E7-4269-C97C-40DA-4FB5DA5A1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F6E1117-EBE8-18A9-4E7B-2460050C937E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F95458E5-86EF-5650-886D-2BA06F9429AB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E4775E9C-96BE-CC72-035B-BAD628EA43D0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32E89214-792D-B7FE-76C9-3C332C5AE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35DF864-184F-0A4A-D7DE-7E411AA8AF12}"/>
              </a:ext>
            </a:extLst>
          </p:cNvPr>
          <p:cNvSpPr txBox="1"/>
          <p:nvPr/>
        </p:nvSpPr>
        <p:spPr>
          <a:xfrm>
            <a:off x="2345828" y="604574"/>
            <a:ext cx="7500343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" sz="2400" b="1" dirty="0">
                <a:solidFill>
                  <a:srgbClr val="FF0000"/>
                </a:solidFill>
              </a:rPr>
              <a:t>Haptische Impulse, integriert in den GZ-Unterricht</a:t>
            </a:r>
          </a:p>
        </p:txBody>
      </p:sp>
      <p:pic>
        <p:nvPicPr>
          <p:cNvPr id="4" name="Grafik 3" descr="Ein Bild, das Holzblock, hölzern, Sperrholz, Wand enthält.&#10;&#10;Automatisch generierte Beschreibung">
            <a:extLst>
              <a:ext uri="{FF2B5EF4-FFF2-40B4-BE49-F238E27FC236}">
                <a16:creationId xmlns:a16="http://schemas.microsoft.com/office/drawing/2014/main" id="{85570137-4F4E-9EE5-E50D-367550183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0" t="3143" r="16124" b="15409"/>
          <a:stretch/>
        </p:blipFill>
        <p:spPr>
          <a:xfrm rot="5400000">
            <a:off x="8651748" y="2221706"/>
            <a:ext cx="3094076" cy="2916425"/>
          </a:xfrm>
          <a:prstGeom prst="rect">
            <a:avLst/>
          </a:prstGeom>
        </p:spPr>
      </p:pic>
      <p:pic>
        <p:nvPicPr>
          <p:cNvPr id="9" name="Grafik 8" descr="Ein Bild, das Text, Diagramm, Plan, Rechteck enthält.&#10;&#10;Automatisch generierte Beschreibung">
            <a:extLst>
              <a:ext uri="{FF2B5EF4-FFF2-40B4-BE49-F238E27FC236}">
                <a16:creationId xmlns:a16="http://schemas.microsoft.com/office/drawing/2014/main" id="{E57CB34E-E646-A199-B801-CD2C1518A8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83"/>
          <a:stretch/>
        </p:blipFill>
        <p:spPr>
          <a:xfrm>
            <a:off x="599219" y="2132880"/>
            <a:ext cx="3588329" cy="412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6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D5D024-98EF-E070-FDC1-AD471AB5D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1AB9D43-BD51-3F9A-2FB3-06A9B88AE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246" y="2938104"/>
            <a:ext cx="3076953" cy="312245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2D2035F-8D88-D2CB-61AC-8B6485C1E699}"/>
              </a:ext>
            </a:extLst>
          </p:cNvPr>
          <p:cNvSpPr txBox="1"/>
          <p:nvPr/>
        </p:nvSpPr>
        <p:spPr>
          <a:xfrm>
            <a:off x="478285" y="1404632"/>
            <a:ext cx="1693822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Beispiel 3: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5A0A7D5-EE8B-A356-1D0A-62649CA657A6}"/>
              </a:ext>
            </a:extLst>
          </p:cNvPr>
          <p:cNvSpPr txBox="1"/>
          <p:nvPr/>
        </p:nvSpPr>
        <p:spPr>
          <a:xfrm>
            <a:off x="4256198" y="1997679"/>
            <a:ext cx="5011171" cy="1701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b="1" dirty="0">
                <a:solidFill>
                  <a:srgbClr val="0070C0"/>
                </a:solidFill>
              </a:rPr>
              <a:t>Das</a:t>
            </a:r>
            <a:r>
              <a:rPr lang="de-DE" sz="2400" b="1" dirty="0">
                <a:solidFill>
                  <a:srgbClr val="FF0000"/>
                </a:solidFill>
              </a:rPr>
              <a:t> Spiel „</a:t>
            </a:r>
            <a:r>
              <a:rPr lang="de-DE" sz="2400" b="1" dirty="0" err="1">
                <a:solidFill>
                  <a:srgbClr val="FF0000"/>
                </a:solidFill>
              </a:rPr>
              <a:t>Sogo</a:t>
            </a:r>
            <a:r>
              <a:rPr lang="de-DE" sz="2400" b="1" dirty="0">
                <a:solidFill>
                  <a:srgbClr val="FF0000"/>
                </a:solidFill>
              </a:rPr>
              <a:t>“ </a:t>
            </a:r>
            <a:r>
              <a:rPr lang="de-DE" sz="2400" b="1" dirty="0">
                <a:solidFill>
                  <a:srgbClr val="0070C0"/>
                </a:solidFill>
              </a:rPr>
              <a:t>trainiert das räumliche Vorstellungsvermögen, ist jederzeit gut einsetzbar.</a:t>
            </a:r>
          </a:p>
        </p:txBody>
      </p:sp>
      <p:pic>
        <p:nvPicPr>
          <p:cNvPr id="8" name="Grafik 3">
            <a:extLst>
              <a:ext uri="{FF2B5EF4-FFF2-40B4-BE49-F238E27FC236}">
                <a16:creationId xmlns:a16="http://schemas.microsoft.com/office/drawing/2014/main" id="{14E9D632-935E-48A4-CF5D-21A51671A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5F7B652D-3F95-CA0C-43B3-918909CA0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7E42E89-1016-5113-9F04-86013EFCAF54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03BE228C-08A1-1689-062C-F792BCC841D7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AF57767C-B835-2D93-80CE-05607CEC6C37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6DB78D28-6940-1856-D0AC-8A4045DD8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pic>
        <p:nvPicPr>
          <p:cNvPr id="16" name="Grafik 15" descr="Ein Bild, das Person, Kleidung, Menschliches Gesicht, Brettspiel enthält.&#10;&#10;Automatisch generierte Beschreibung">
            <a:extLst>
              <a:ext uri="{FF2B5EF4-FFF2-40B4-BE49-F238E27FC236}">
                <a16:creationId xmlns:a16="http://schemas.microsoft.com/office/drawing/2014/main" id="{A40653F5-9F93-4F8D-5887-95A8F8124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2597"/>
          <a:stretch/>
        </p:blipFill>
        <p:spPr>
          <a:xfrm>
            <a:off x="521493" y="2231861"/>
            <a:ext cx="3446849" cy="2628461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41F23884-1223-3D36-644C-41F1A0913FC0}"/>
              </a:ext>
            </a:extLst>
          </p:cNvPr>
          <p:cNvSpPr txBox="1"/>
          <p:nvPr/>
        </p:nvSpPr>
        <p:spPr>
          <a:xfrm>
            <a:off x="4256198" y="3805516"/>
            <a:ext cx="4469715" cy="2255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b="1" dirty="0">
                <a:solidFill>
                  <a:srgbClr val="0070C0"/>
                </a:solidFill>
              </a:rPr>
              <a:t>Zur Beschreibung der Lage einer Kugel kann das </a:t>
            </a:r>
            <a:r>
              <a:rPr lang="de-DE" sz="2400" b="1" dirty="0">
                <a:solidFill>
                  <a:srgbClr val="FF0000"/>
                </a:solidFill>
              </a:rPr>
              <a:t>räumliche Koordinatensystem </a:t>
            </a:r>
            <a:r>
              <a:rPr lang="de-DE" sz="2400" b="1" dirty="0">
                <a:solidFill>
                  <a:srgbClr val="0070C0"/>
                </a:solidFill>
              </a:rPr>
              <a:t>„angebahnt“ werden.</a:t>
            </a:r>
            <a:r>
              <a:rPr lang="de" sz="24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28853AB-67B7-2C1B-564F-0899F5111C29}"/>
              </a:ext>
            </a:extLst>
          </p:cNvPr>
          <p:cNvSpPr txBox="1"/>
          <p:nvPr/>
        </p:nvSpPr>
        <p:spPr>
          <a:xfrm>
            <a:off x="2345828" y="604574"/>
            <a:ext cx="7500343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" sz="2400" b="1" dirty="0">
                <a:solidFill>
                  <a:srgbClr val="FF0000"/>
                </a:solidFill>
              </a:rPr>
              <a:t>Haptische Impulse, integriert in den GZ-Unterricht</a:t>
            </a:r>
          </a:p>
        </p:txBody>
      </p:sp>
    </p:spTree>
    <p:extLst>
      <p:ext uri="{BB962C8B-B14F-4D97-AF65-F5344CB8AC3E}">
        <p14:creationId xmlns:p14="http://schemas.microsoft.com/office/powerpoint/2010/main" val="126218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C0525A-6949-8A4B-D12E-F5A16D094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29F8AF8D-AD95-5551-50A2-A55A77027A46}"/>
              </a:ext>
            </a:extLst>
          </p:cNvPr>
          <p:cNvSpPr txBox="1"/>
          <p:nvPr/>
        </p:nvSpPr>
        <p:spPr>
          <a:xfrm>
            <a:off x="353602" y="1030273"/>
            <a:ext cx="2549395" cy="593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Gegenbeispiele: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47F5980-4DF6-1240-DD00-B755ED5BBB98}"/>
              </a:ext>
            </a:extLst>
          </p:cNvPr>
          <p:cNvSpPr txBox="1"/>
          <p:nvPr/>
        </p:nvSpPr>
        <p:spPr>
          <a:xfrm>
            <a:off x="2902997" y="1030273"/>
            <a:ext cx="8191723" cy="1147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b="1" dirty="0">
                <a:solidFill>
                  <a:srgbClr val="FF0000"/>
                </a:solidFill>
              </a:rPr>
              <a:t>Viele Raumvorstellungsübungen verfehlen weitgehend ihren Sinn, wenn man sie haptisch durchführen lässt, </a:t>
            </a:r>
            <a:r>
              <a:rPr lang="de-DE" sz="2400" b="1" dirty="0" err="1">
                <a:solidFill>
                  <a:srgbClr val="FF0000"/>
                </a:solidFill>
              </a:rPr>
              <a:t>zB</a:t>
            </a:r>
            <a:r>
              <a:rPr lang="de-DE" sz="24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8" name="Grafik 3">
            <a:extLst>
              <a:ext uri="{FF2B5EF4-FFF2-40B4-BE49-F238E27FC236}">
                <a16:creationId xmlns:a16="http://schemas.microsoft.com/office/drawing/2014/main" id="{687C10B3-8A03-F409-E4AA-937162A80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0445B5DF-D31D-27D5-5FA7-F2FAFDCB7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4DDF0A26-B37D-D3D0-3F10-157B6AC09651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4A15961A-5268-9C26-F1A4-29018764718F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9B10971B-F303-5991-7A20-C2E2FB687380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4D3E1DE6-83A5-43B0-B888-1D8CCB61D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43503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6B72536-D06D-BC9D-2511-1EF4522A4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66" y="2612410"/>
            <a:ext cx="5184365" cy="2906006"/>
          </a:xfrm>
          <a:prstGeom prst="rect">
            <a:avLst/>
          </a:prstGeom>
        </p:spPr>
      </p:pic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200DAE9A-BC5C-5070-4F50-03C89AA8E8DD}"/>
              </a:ext>
            </a:extLst>
          </p:cNvPr>
          <p:cNvGrpSpPr/>
          <p:nvPr/>
        </p:nvGrpSpPr>
        <p:grpSpPr>
          <a:xfrm>
            <a:off x="5547360" y="2612409"/>
            <a:ext cx="6312675" cy="2906007"/>
            <a:chOff x="5549126" y="3007115"/>
            <a:chExt cx="6241509" cy="2820612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BB709850-B28C-07D6-5803-4A07C3B70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49126" y="3007115"/>
              <a:ext cx="6241509" cy="2820612"/>
            </a:xfrm>
            <a:prstGeom prst="rect">
              <a:avLst/>
            </a:prstGeom>
          </p:spPr>
        </p:pic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FDC27FF2-AC9D-D1AE-8A66-48DCE72E4D02}"/>
                </a:ext>
              </a:extLst>
            </p:cNvPr>
            <p:cNvSpPr/>
            <p:nvPr/>
          </p:nvSpPr>
          <p:spPr>
            <a:xfrm>
              <a:off x="6096000" y="5237922"/>
              <a:ext cx="1139687" cy="589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E99516B7-DDE1-0688-44BC-65419FD1A37D}"/>
                </a:ext>
              </a:extLst>
            </p:cNvPr>
            <p:cNvSpPr/>
            <p:nvPr/>
          </p:nvSpPr>
          <p:spPr>
            <a:xfrm>
              <a:off x="9845040" y="5354320"/>
              <a:ext cx="1058407" cy="473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7193CA21-35B7-B36B-C3C5-CC4270DBC2D0}"/>
              </a:ext>
            </a:extLst>
          </p:cNvPr>
          <p:cNvSpPr txBox="1"/>
          <p:nvPr/>
        </p:nvSpPr>
        <p:spPr>
          <a:xfrm>
            <a:off x="6676810" y="5518416"/>
            <a:ext cx="5205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dirty="0">
                <a:solidFill>
                  <a:srgbClr val="0070C0"/>
                </a:solidFill>
              </a:rPr>
              <a:t>Beispiele aus </a:t>
            </a:r>
            <a:r>
              <a:rPr lang="de-DE" sz="2000" b="1" dirty="0" err="1">
                <a:solidFill>
                  <a:srgbClr val="0070C0"/>
                </a:solidFill>
              </a:rPr>
              <a:t>GeodiKon</a:t>
            </a:r>
            <a:endParaRPr lang="de-AT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4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BF604D-A9ED-DC73-F6E3-CDF539250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3">
            <a:extLst>
              <a:ext uri="{FF2B5EF4-FFF2-40B4-BE49-F238E27FC236}">
                <a16:creationId xmlns:a16="http://schemas.microsoft.com/office/drawing/2014/main" id="{33A89622-4FEB-B7E4-705A-3874AFAFD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65D62CEF-3AF6-FE7D-E499-AB7DAC035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28EB617-5761-2D40-6B91-73EE00F399F7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2A253954-2580-618D-B91F-3FB1DA856700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4FF8D7D6-7F6E-46B2-DADF-036E8E40B595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3949D41C-D1DA-42D8-AD6A-ACC11CA7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43503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pic>
        <p:nvPicPr>
          <p:cNvPr id="4" name="Grafik 3" descr="Ein Bild, das Text, Schrift, Screenshot, Brief enthält.&#10;&#10;Automatisch generierte Beschreibung">
            <a:extLst>
              <a:ext uri="{FF2B5EF4-FFF2-40B4-BE49-F238E27FC236}">
                <a16:creationId xmlns:a16="http://schemas.microsoft.com/office/drawing/2014/main" id="{5EF8E34B-BC94-AFDD-9C31-A32D5C861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" t="1441" r="4818" b="60000"/>
          <a:stretch/>
        </p:blipFill>
        <p:spPr>
          <a:xfrm>
            <a:off x="3855772" y="749173"/>
            <a:ext cx="7659289" cy="553417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933D240-1FA3-4806-C279-F2D18369D331}"/>
              </a:ext>
            </a:extLst>
          </p:cNvPr>
          <p:cNvSpPr txBox="1"/>
          <p:nvPr/>
        </p:nvSpPr>
        <p:spPr>
          <a:xfrm>
            <a:off x="353602" y="1030273"/>
            <a:ext cx="2549395" cy="280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Aus:</a:t>
            </a:r>
          </a:p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MedBreaker,</a:t>
            </a:r>
          </a:p>
          <a:p>
            <a:pPr>
              <a:lnSpc>
                <a:spcPct val="150000"/>
              </a:lnSpc>
            </a:pPr>
            <a:r>
              <a:rPr lang="de-AT" sz="2400" b="1" dirty="0" err="1">
                <a:solidFill>
                  <a:srgbClr val="0070C0"/>
                </a:solidFill>
              </a:rPr>
              <a:t>Vo</a:t>
            </a:r>
            <a:r>
              <a:rPr lang="de" sz="2400" b="1" dirty="0">
                <a:solidFill>
                  <a:srgbClr val="0070C0"/>
                </a:solidFill>
              </a:rPr>
              <a:t>rbereitung für den MedAT 2020/21</a:t>
            </a:r>
          </a:p>
        </p:txBody>
      </p:sp>
    </p:spTree>
    <p:extLst>
      <p:ext uri="{BB962C8B-B14F-4D97-AF65-F5344CB8AC3E}">
        <p14:creationId xmlns:p14="http://schemas.microsoft.com/office/powerpoint/2010/main" val="165055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1543-CE2D-32AD-34B7-6BAA30CAA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3">
            <a:extLst>
              <a:ext uri="{FF2B5EF4-FFF2-40B4-BE49-F238E27FC236}">
                <a16:creationId xmlns:a16="http://schemas.microsoft.com/office/drawing/2014/main" id="{84AF57E7-2090-4808-E8ED-D5B838F39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>
            <a:extLst>
              <a:ext uri="{FF2B5EF4-FFF2-40B4-BE49-F238E27FC236}">
                <a16:creationId xmlns:a16="http://schemas.microsoft.com/office/drawing/2014/main" id="{BE4B0CF1-8683-FF5D-4C47-C75DA3CE5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Stationen zum Ausprobieren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8158DF8-CDF7-41AE-2A3A-994B69E2BC8A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52FB22AD-D6EC-D227-1492-8363D1EEA6B4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E15D0C9D-BF28-A4B4-912B-940C3F3D2E60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196898EC-B4D3-1812-52DB-0A62F72D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sp>
        <p:nvSpPr>
          <p:cNvPr id="3" name="Rechteck 1">
            <a:extLst>
              <a:ext uri="{FF2B5EF4-FFF2-40B4-BE49-F238E27FC236}">
                <a16:creationId xmlns:a16="http://schemas.microsoft.com/office/drawing/2014/main" id="{9265B118-3B49-46F3-55FF-630FA9714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5795" y="2895633"/>
            <a:ext cx="7189816" cy="225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de-AT" altLang="de-DE" sz="24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Überlegt und besprecht bei den einzelnen Stationen, ob sie sich für die Implementierung in den GZ-Unterricht eignen würden und bei welchen Inhalten dies jeweils sinnvoll wäre.</a:t>
            </a:r>
            <a:endParaRPr lang="de-AT" altLang="de-DE" sz="2400" dirty="0">
              <a:solidFill>
                <a:srgbClr val="31719E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5330610-87AA-60AE-2D6B-5BEC6722F582}"/>
              </a:ext>
            </a:extLst>
          </p:cNvPr>
          <p:cNvSpPr/>
          <p:nvPr/>
        </p:nvSpPr>
        <p:spPr>
          <a:xfrm>
            <a:off x="4692818" y="1689957"/>
            <a:ext cx="3890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 algn="ctr"/>
            <a:r>
              <a:rPr lang="de-DE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9 Stationen </a:t>
            </a:r>
          </a:p>
        </p:txBody>
      </p:sp>
    </p:spTree>
    <p:extLst>
      <p:ext uri="{BB962C8B-B14F-4D97-AF65-F5344CB8AC3E}">
        <p14:creationId xmlns:p14="http://schemas.microsoft.com/office/powerpoint/2010/main" val="211001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08 0.018 -0.016 0.023 -0.016 c 0.031 0 0.063 0.125 0.063 0.25 c 0 -0.063 0.016 -0.125 0.031 -0.125 c 0.016 0 0.031 0.063 0.031 0.125 c 0 -0.031 0.008 -0.063 0.016 -0.063 c 0.008 0 0.016 0.031 0.016 0.063 c 0 -0.016 0.004 -0.031 0.008 -0.031 c 0.004 0 0.008 0.016 0.008 0.031 c 0 -0.008 0.002 -0.016 0.004 -0.016 c 0.001 0 0.004 0.008 0.004 0.016 c 0 -0.004 0.001 -0.008 0.002 -0.008 c 0 0.001 0.002 0.004 0.002 0.008 c 0 -0.002 0 -0.004 0.001 -0.004 c 0 0.001 0.001 0.002 0.001 0.004 c 0 -0.001 0 -0.002 0 -0.003 c 0.001 0 0.001 0.001 0.001 0.002 c 0.001 0 0.001 -0.001 0.001 -0.002 c 0.001 0 0.001 0.001 0.001 0.002 E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3FBF0-A731-AA09-069A-5B5E9B21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3">
            <a:extLst>
              <a:ext uri="{FF2B5EF4-FFF2-40B4-BE49-F238E27FC236}">
                <a16:creationId xmlns:a16="http://schemas.microsoft.com/office/drawing/2014/main" id="{6F317E45-5A3A-1578-CA91-42E27A38E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BF6E721-0ABF-2163-376E-E4A1D1FBEE7D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EC48687A-36FF-DD06-2B7B-12D4D2417730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FC096734-CB57-C21B-CDD7-AAE12974CB20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11062A0C-180F-AC72-4E62-437B91FD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sp>
        <p:nvSpPr>
          <p:cNvPr id="3" name="Rechteck 1">
            <a:extLst>
              <a:ext uri="{FF2B5EF4-FFF2-40B4-BE49-F238E27FC236}">
                <a16:creationId xmlns:a16="http://schemas.microsoft.com/office/drawing/2014/main" id="{20125B86-D14B-7B5A-3A78-B56250C5B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668" y="1673776"/>
            <a:ext cx="5371083" cy="3510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de-AT" altLang="de-DE" sz="20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„Wenn du ein Schiff bauen willst, </a:t>
            </a:r>
          </a:p>
          <a:p>
            <a:pPr algn="ctr" eaLnBrk="1" hangingPunct="1">
              <a:lnSpc>
                <a:spcPct val="150000"/>
              </a:lnSpc>
            </a:pPr>
            <a:r>
              <a:rPr lang="de-AT" altLang="de-DE" sz="20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dann trommle nicht Männer zusammen, um Holz zu beschaffen, Aufgaben zu vergeben und die Arbeit einzuteilen, </a:t>
            </a:r>
          </a:p>
          <a:p>
            <a:pPr algn="ctr" eaLnBrk="1" hangingPunct="1">
              <a:lnSpc>
                <a:spcPct val="150000"/>
              </a:lnSpc>
            </a:pPr>
            <a:r>
              <a:rPr lang="de-AT" altLang="de-DE" sz="20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sondern lehre die Männer die Sehnsucht </a:t>
            </a:r>
          </a:p>
          <a:p>
            <a:pPr algn="ctr" eaLnBrk="1" hangingPunct="1">
              <a:lnSpc>
                <a:spcPct val="150000"/>
              </a:lnSpc>
            </a:pPr>
            <a:r>
              <a:rPr lang="de-AT" altLang="de-DE" sz="20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nach dem weiten, endlosen Meer.“</a:t>
            </a:r>
          </a:p>
          <a:p>
            <a:pPr algn="ctr" eaLnBrk="1" hangingPunct="1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</a:pPr>
            <a:r>
              <a:rPr lang="de-AT" altLang="de-DE" sz="2000" b="1" dirty="0">
                <a:solidFill>
                  <a:srgbClr val="31719E"/>
                </a:solidFill>
                <a:latin typeface="+mn-lt"/>
                <a:cs typeface="Times New Roman" panose="02020603050405020304" pitchFamily="18" charset="0"/>
              </a:rPr>
              <a:t>Antoine de Saint-Exupery</a:t>
            </a:r>
            <a:endParaRPr lang="de-AT" altLang="de-DE" sz="2000" dirty="0">
              <a:solidFill>
                <a:srgbClr val="31719E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4" name="Grafik 13" descr="Ein Bild, das See, Wasser, draußen, Natur enthält.&#10;&#10;Automatisch generierte Beschreibung">
            <a:extLst>
              <a:ext uri="{FF2B5EF4-FFF2-40B4-BE49-F238E27FC236}">
                <a16:creationId xmlns:a16="http://schemas.microsoft.com/office/drawing/2014/main" id="{DE906606-4EC3-2EEB-2E9D-9A16CCFB9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18340" r="17823"/>
          <a:stretch/>
        </p:blipFill>
        <p:spPr>
          <a:xfrm rot="10800000">
            <a:off x="404037" y="1796340"/>
            <a:ext cx="5518297" cy="3358850"/>
          </a:xfrm>
          <a:prstGeom prst="rect">
            <a:avLst/>
          </a:prstGeom>
        </p:spPr>
      </p:pic>
      <p:sp>
        <p:nvSpPr>
          <p:cNvPr id="2" name="Text Box 6">
            <a:extLst>
              <a:ext uri="{FF2B5EF4-FFF2-40B4-BE49-F238E27FC236}">
                <a16:creationId xmlns:a16="http://schemas.microsoft.com/office/drawing/2014/main" id="{6BEF21FB-B2C2-24B2-970A-53D559ED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20026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Stationen zum Ausprobieren</a:t>
            </a:r>
          </a:p>
        </p:txBody>
      </p:sp>
    </p:spTree>
    <p:extLst>
      <p:ext uri="{BB962C8B-B14F-4D97-AF65-F5344CB8AC3E}">
        <p14:creationId xmlns:p14="http://schemas.microsoft.com/office/powerpoint/2010/main" val="318599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04851-146F-6023-D3EC-A0250446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D5C7CCA7-5EFF-BAD1-5C1F-B43CA85E1A67}"/>
              </a:ext>
            </a:extLst>
          </p:cNvPr>
          <p:cNvSpPr txBox="1"/>
          <p:nvPr/>
        </p:nvSpPr>
        <p:spPr>
          <a:xfrm>
            <a:off x="1952625" y="960446"/>
            <a:ext cx="8931045" cy="3547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3200" b="1" dirty="0">
                <a:solidFill>
                  <a:srgbClr val="FF0000"/>
                </a:solidFill>
              </a:rPr>
              <a:t>Materialempfehlungen und –quellen</a:t>
            </a:r>
            <a:endParaRPr lang="de" sz="24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" sz="2400" b="1" dirty="0">
                <a:solidFill>
                  <a:srgbClr val="0070C0"/>
                </a:solidFill>
              </a:rPr>
              <a:t>Fa. Betzold </a:t>
            </a:r>
            <a:r>
              <a:rPr lang="de" sz="2400" dirty="0">
                <a:solidFill>
                  <a:srgbClr val="0070C0"/>
                </a:solidFill>
              </a:rPr>
              <a:t>… </a:t>
            </a:r>
            <a:r>
              <a:rPr lang="de" sz="2400" dirty="0">
                <a:solidFill>
                  <a:srgbClr val="0070C0"/>
                </a:solidFill>
                <a:hlinkClick r:id="rId2"/>
              </a:rPr>
              <a:t>www.betzold.at</a:t>
            </a:r>
            <a:endParaRPr lang="de" sz="2400" dirty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" sz="2400" b="1" dirty="0">
                <a:solidFill>
                  <a:srgbClr val="0070C0"/>
                </a:solidFill>
              </a:rPr>
              <a:t>Spectra Lernspiele </a:t>
            </a:r>
            <a:r>
              <a:rPr lang="de" sz="2400" dirty="0">
                <a:solidFill>
                  <a:srgbClr val="0070C0"/>
                </a:solidFill>
              </a:rPr>
              <a:t>… </a:t>
            </a:r>
            <a:r>
              <a:rPr lang="de" sz="2400" dirty="0">
                <a:solidFill>
                  <a:srgbClr val="0070C0"/>
                </a:solidFill>
                <a:hlinkClick r:id="rId3"/>
              </a:rPr>
              <a:t>www.westermann.at/spectra/</a:t>
            </a:r>
            <a:endParaRPr lang="de" sz="2400" dirty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" sz="2400" b="1" dirty="0">
                <a:solidFill>
                  <a:srgbClr val="0070C0"/>
                </a:solidFill>
              </a:rPr>
              <a:t>Pinzgauer Holzspielzeug </a:t>
            </a:r>
            <a:r>
              <a:rPr lang="de" sz="2400" dirty="0">
                <a:solidFill>
                  <a:srgbClr val="0070C0"/>
                </a:solidFill>
              </a:rPr>
              <a:t>… www.pinzgauer-holzspielzeug.at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" sz="2400" b="1" dirty="0">
                <a:solidFill>
                  <a:srgbClr val="0070C0"/>
                </a:solidFill>
              </a:rPr>
              <a:t>Fa. Tarquin </a:t>
            </a:r>
            <a:r>
              <a:rPr lang="de" sz="2400" dirty="0">
                <a:solidFill>
                  <a:srgbClr val="0070C0"/>
                </a:solidFill>
              </a:rPr>
              <a:t>… </a:t>
            </a:r>
            <a:r>
              <a:rPr lang="de" sz="2400" dirty="0">
                <a:solidFill>
                  <a:srgbClr val="0070C0"/>
                </a:solidFill>
                <a:hlinkClick r:id="rId4"/>
              </a:rPr>
              <a:t>www.tarquingroup.com</a:t>
            </a:r>
            <a:endParaRPr lang="de" sz="2400" dirty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AT" sz="2400" b="1" dirty="0">
                <a:solidFill>
                  <a:srgbClr val="0070C0"/>
                </a:solidFill>
              </a:rPr>
              <a:t>Fa. S</a:t>
            </a:r>
            <a:r>
              <a:rPr lang="de" sz="2400" b="1" dirty="0">
                <a:solidFill>
                  <a:srgbClr val="0070C0"/>
                </a:solidFill>
              </a:rPr>
              <a:t>mart Games </a:t>
            </a:r>
            <a:r>
              <a:rPr lang="de" sz="2400" dirty="0">
                <a:solidFill>
                  <a:srgbClr val="0070C0"/>
                </a:solidFill>
              </a:rPr>
              <a:t>… </a:t>
            </a:r>
            <a:r>
              <a:rPr lang="de" sz="2400" dirty="0">
                <a:solidFill>
                  <a:srgbClr val="0070C0"/>
                </a:solidFill>
                <a:hlinkClick r:id="rId5"/>
              </a:rPr>
              <a:t>www.smartgames.eu</a:t>
            </a:r>
            <a:endParaRPr lang="de" sz="2400" dirty="0">
              <a:solidFill>
                <a:srgbClr val="0070C0"/>
              </a:solidFill>
            </a:endParaRPr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DD2B4E59-BA50-4699-5DB7-4053A6679E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A3D5E53-5503-55E7-C2E8-C1734C5684D4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D6722A5B-035E-4801-ED69-A2B70D9D373D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F8757756-80EC-3FEE-86DB-76099920949C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2" name="Fußzeilenplatzhalter 5">
            <a:extLst>
              <a:ext uri="{FF2B5EF4-FFF2-40B4-BE49-F238E27FC236}">
                <a16:creationId xmlns:a16="http://schemas.microsoft.com/office/drawing/2014/main" id="{CAF8A898-9582-3769-16FA-F223AAE17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79675" y="6029609"/>
            <a:ext cx="8325292" cy="686257"/>
          </a:xfrm>
        </p:spPr>
        <p:txBody>
          <a:bodyPr/>
          <a:lstStyle/>
          <a:p>
            <a:r>
              <a:rPr lang="de-DE" sz="1600" dirty="0">
                <a:solidFill>
                  <a:srgbClr val="0070C0"/>
                </a:solidFill>
              </a:rPr>
              <a:t>Für Fragen: </a:t>
            </a:r>
            <a:r>
              <a:rPr lang="de-DE" sz="1600" dirty="0">
                <a:solidFill>
                  <a:srgbClr val="0070C0"/>
                </a:solidFill>
                <a:hlinkClick r:id="rId7"/>
              </a:rPr>
              <a:t>irene.ladstaetter@gympur.at</a:t>
            </a:r>
            <a:r>
              <a:rPr lang="de-DE" sz="1600" dirty="0">
                <a:solidFill>
                  <a:srgbClr val="0070C0"/>
                </a:solidFill>
              </a:rPr>
              <a:t>; manfred.bluemel@gympur.at</a:t>
            </a:r>
            <a:endParaRPr lang="de-AT" sz="1600" dirty="0">
              <a:solidFill>
                <a:srgbClr val="0070C0"/>
              </a:solidFill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C7C85961-63D5-375E-715B-1F0D64091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Stationen zum Ausprobieren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51E1C4C-99B8-8FAB-38CF-38CC88204E78}"/>
              </a:ext>
            </a:extLst>
          </p:cNvPr>
          <p:cNvSpPr txBox="1"/>
          <p:nvPr/>
        </p:nvSpPr>
        <p:spPr>
          <a:xfrm>
            <a:off x="1252091" y="4829280"/>
            <a:ext cx="96315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400" b="1">
                <a:solidFill>
                  <a:srgbClr val="FF0000"/>
                </a:solidFill>
              </a:rPr>
              <a:t>Detaillierte </a:t>
            </a:r>
            <a:r>
              <a:rPr lang="de" sz="2400" b="1" dirty="0">
                <a:solidFill>
                  <a:srgbClr val="FF0000"/>
                </a:solidFill>
              </a:rPr>
              <a:t>Infos in der angehängten Materialliste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400" b="1" dirty="0">
                <a:solidFill>
                  <a:srgbClr val="FF0000"/>
                </a:solidFill>
              </a:rPr>
              <a:t>Weitere Erläuterungen, Hinweise und Anregungen in IBDG 2/2022, Seite 22 bis 26</a:t>
            </a: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190127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8BCD9-C360-E48E-D95E-D21169549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3">
            <a:extLst>
              <a:ext uri="{FF2B5EF4-FFF2-40B4-BE49-F238E27FC236}">
                <a16:creationId xmlns:a16="http://schemas.microsoft.com/office/drawing/2014/main" id="{0F7B94F4-C8D8-6D68-BD0D-A2B4ABDA5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>
            <a:extLst>
              <a:ext uri="{FF2B5EF4-FFF2-40B4-BE49-F238E27FC236}">
                <a16:creationId xmlns:a16="http://schemas.microsoft.com/office/drawing/2014/main" id="{750F4D55-9950-3D46-E67E-4E8DA0E02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Danke fürs Mitmachen!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F5D205B-BC77-5296-9DC0-157CA7F086D9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73706083-C123-F4BF-53EE-AC531CA95DD4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2074FD3B-B914-4AB7-403A-40B48D40F8FD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13" name="Grafik 7">
            <a:extLst>
              <a:ext uri="{FF2B5EF4-FFF2-40B4-BE49-F238E27FC236}">
                <a16:creationId xmlns:a16="http://schemas.microsoft.com/office/drawing/2014/main" id="{844C819F-3CE0-E232-B464-9113727C2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885" y="1382236"/>
            <a:ext cx="4547656" cy="396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EDD3BFD-9234-5794-242D-834D7DE15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8631" y="1259206"/>
            <a:ext cx="44958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de-AT" altLang="de-DE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Aufbau           und anregende Geometriestunden</a:t>
            </a:r>
          </a:p>
          <a:p>
            <a:pPr algn="ctr"/>
            <a:endParaRPr lang="de-AT" altLang="de-DE" sz="3600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/>
            <a:r>
              <a:rPr lang="de-AT" altLang="de-DE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wünschen euch</a:t>
            </a:r>
          </a:p>
          <a:p>
            <a:pPr algn="ctr"/>
            <a:r>
              <a:rPr lang="de-AT" altLang="de-DE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Irene </a:t>
            </a:r>
            <a:r>
              <a:rPr lang="de-AT" altLang="de-DE" sz="3600" b="1" dirty="0" err="1">
                <a:solidFill>
                  <a:srgbClr val="0070C0"/>
                </a:solidFill>
                <a:latin typeface="Calibri" panose="020F0502020204030204" pitchFamily="34" charset="0"/>
              </a:rPr>
              <a:t>Ladstätter</a:t>
            </a:r>
            <a:r>
              <a:rPr lang="de-AT" altLang="de-DE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 und Manfred Blümel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C3A7C98-3D46-1345-1B39-014016B89273}"/>
              </a:ext>
            </a:extLst>
          </p:cNvPr>
          <p:cNvSpPr txBox="1"/>
          <p:nvPr/>
        </p:nvSpPr>
        <p:spPr>
          <a:xfrm>
            <a:off x="8468140" y="1263301"/>
            <a:ext cx="1341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altLang="de-DE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de-AT" altLang="de-DE" sz="3600" b="1" dirty="0">
                <a:solidFill>
                  <a:srgbClr val="0070C0"/>
                </a:solidFill>
                <a:latin typeface="Calibri" panose="020F0502020204030204" pitchFamily="34" charset="0"/>
              </a:rPr>
              <a:t>ende</a:t>
            </a:r>
            <a:endParaRPr lang="de-AT" sz="3600" dirty="0">
              <a:solidFill>
                <a:srgbClr val="0070C0"/>
              </a:solidFill>
            </a:endParaRPr>
          </a:p>
        </p:txBody>
      </p:sp>
      <p:pic>
        <p:nvPicPr>
          <p:cNvPr id="18" name="Grafik 1">
            <a:extLst>
              <a:ext uri="{FF2B5EF4-FFF2-40B4-BE49-F238E27FC236}">
                <a16:creationId xmlns:a16="http://schemas.microsoft.com/office/drawing/2014/main" id="{AF87108B-69CB-4152-A0EC-5E44DCC93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8919">
            <a:off x="7624741" y="2776533"/>
            <a:ext cx="28797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42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637AB10-1B23-AA6D-ED66-D7F777F04348}"/>
              </a:ext>
            </a:extLst>
          </p:cNvPr>
          <p:cNvSpPr txBox="1"/>
          <p:nvPr/>
        </p:nvSpPr>
        <p:spPr>
          <a:xfrm>
            <a:off x="940366" y="1228252"/>
            <a:ext cx="98237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400" dirty="0">
                <a:solidFill>
                  <a:srgbClr val="0070C0"/>
                </a:solidFill>
              </a:rPr>
              <a:t>Folgende Methoden sind den Fragestellungen entsprechend zu wählen und gegebenenfalls zu kombinieren: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70C0"/>
                </a:solidFill>
              </a:rPr>
              <a:t>das </a:t>
            </a:r>
            <a:r>
              <a:rPr lang="de-DE" sz="2400" b="1" dirty="0">
                <a:solidFill>
                  <a:srgbClr val="FF0000"/>
                </a:solidFill>
              </a:rPr>
              <a:t>Arbeiten mit haptischen Modellen</a:t>
            </a:r>
            <a:r>
              <a:rPr lang="de-DE" sz="2400" dirty="0">
                <a:solidFill>
                  <a:srgbClr val="0070C0"/>
                </a:solidFill>
              </a:rPr>
              <a:t>, das den Übergang von der Realität zur Abstraktion unterstützt,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70C0"/>
                </a:solidFill>
              </a:rPr>
              <a:t>das </a:t>
            </a:r>
            <a:r>
              <a:rPr lang="de-DE" sz="2400" b="1" dirty="0">
                <a:solidFill>
                  <a:srgbClr val="0070C0"/>
                </a:solidFill>
              </a:rPr>
              <a:t>Anfertigen von Freihandskizzen oder Konstruktionszeichnungen </a:t>
            </a:r>
            <a:r>
              <a:rPr lang="de-DE" sz="2400" dirty="0">
                <a:solidFill>
                  <a:srgbClr val="0070C0"/>
                </a:solidFill>
              </a:rPr>
              <a:t>zur Veranschaulichung der Ergebnisse von Denkprozessen zu geometrischen Fragestellungen,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70C0"/>
                </a:solidFill>
              </a:rPr>
              <a:t>das </a:t>
            </a:r>
            <a:r>
              <a:rPr lang="de-DE" sz="2400" b="1" dirty="0">
                <a:solidFill>
                  <a:srgbClr val="0070C0"/>
                </a:solidFill>
              </a:rPr>
              <a:t>Einsetzen von Geometrie-Software </a:t>
            </a:r>
            <a:r>
              <a:rPr lang="de-DE" sz="2400" dirty="0">
                <a:solidFill>
                  <a:srgbClr val="0070C0"/>
                </a:solidFill>
              </a:rPr>
              <a:t>zur Erstellung von statischen und dynamischen Modellen, die es erlauben, räumliche Situationen und dynamische Vorgänge zu veranschaulichen und nachvollziehbar zu machen.</a:t>
            </a:r>
          </a:p>
          <a:p>
            <a:endParaRPr lang="de-DE" dirty="0"/>
          </a:p>
          <a:p>
            <a:endParaRPr lang="de-AT" dirty="0"/>
          </a:p>
        </p:txBody>
      </p:sp>
      <p:pic>
        <p:nvPicPr>
          <p:cNvPr id="3" name="Grafik 3">
            <a:extLst>
              <a:ext uri="{FF2B5EF4-FFF2-40B4-BE49-F238E27FC236}">
                <a16:creationId xmlns:a16="http://schemas.microsoft.com/office/drawing/2014/main" id="{5F9FBE38-98BC-E6C6-1D25-2F28EA04F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6C8C6861-181D-6ABD-C393-2934AA903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Aus dem neuen Lehrplan für GZ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43A5025-C9CF-8969-0D96-65D280540902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852C3554-8D36-6644-0499-6688E169D4CD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232B99AC-7039-834C-E6DC-1829285A0E06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3" name="Fußzeilenplatzhalter 5">
            <a:extLst>
              <a:ext uri="{FF2B5EF4-FFF2-40B4-BE49-F238E27FC236}">
                <a16:creationId xmlns:a16="http://schemas.microsoft.com/office/drawing/2014/main" id="{9C60FDA8-D58B-3DCD-E2BB-F185F281D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48730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1E15B-DAAC-E683-F850-5C29BEE73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3654B815-7E4C-9442-BAE8-D43B14D3721E}"/>
              </a:ext>
            </a:extLst>
          </p:cNvPr>
          <p:cNvSpPr txBox="1"/>
          <p:nvPr/>
        </p:nvSpPr>
        <p:spPr>
          <a:xfrm>
            <a:off x="1264691" y="1769129"/>
            <a:ext cx="81438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0070C0"/>
                </a:solidFill>
              </a:rPr>
              <a:t>Ende 19. Jahrhundert:</a:t>
            </a:r>
          </a:p>
          <a:p>
            <a:r>
              <a:rPr lang="de-AT" sz="2800" b="1" dirty="0">
                <a:solidFill>
                  <a:srgbClr val="0070C0"/>
                </a:solidFill>
              </a:rPr>
              <a:t>Haptische Wahrnehmung </a:t>
            </a:r>
            <a:r>
              <a:rPr lang="de-AT" sz="2800" dirty="0">
                <a:solidFill>
                  <a:srgbClr val="0070C0"/>
                </a:solidFill>
              </a:rPr>
              <a:t>wird neben der akustischen und visuellen Wahrnehmung in die </a:t>
            </a:r>
            <a:r>
              <a:rPr lang="de-AT" sz="2800" b="1" dirty="0">
                <a:solidFill>
                  <a:srgbClr val="0070C0"/>
                </a:solidFill>
              </a:rPr>
              <a:t>wissenschaftliche Lehre </a:t>
            </a:r>
            <a:r>
              <a:rPr lang="de-AT" sz="2800" dirty="0">
                <a:solidFill>
                  <a:srgbClr val="0070C0"/>
                </a:solidFill>
              </a:rPr>
              <a:t>aufgenommen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E32F029-8F49-B7AB-7570-F7459BA9971B}"/>
              </a:ext>
            </a:extLst>
          </p:cNvPr>
          <p:cNvSpPr txBox="1"/>
          <p:nvPr/>
        </p:nvSpPr>
        <p:spPr>
          <a:xfrm>
            <a:off x="1264690" y="3648075"/>
            <a:ext cx="81438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rgbClr val="0070C0"/>
                </a:solidFill>
              </a:rPr>
              <a:t>haptós</a:t>
            </a:r>
            <a:r>
              <a:rPr lang="de-DE" sz="2800" dirty="0">
                <a:solidFill>
                  <a:srgbClr val="0070C0"/>
                </a:solidFill>
              </a:rPr>
              <a:t> (aus dem Altgriechischen) … fühlbar </a:t>
            </a:r>
          </a:p>
          <a:p>
            <a:r>
              <a:rPr lang="de-DE" sz="2800" dirty="0">
                <a:solidFill>
                  <a:srgbClr val="0070C0"/>
                </a:solidFill>
              </a:rPr>
              <a:t>Mit der haptischen Wahrnehmung ist </a:t>
            </a:r>
            <a:r>
              <a:rPr lang="de-DE" sz="2800" b="1" dirty="0">
                <a:solidFill>
                  <a:srgbClr val="0070C0"/>
                </a:solidFill>
              </a:rPr>
              <a:t>das aktive Ertasten </a:t>
            </a:r>
            <a:r>
              <a:rPr lang="de-DE" sz="2800" dirty="0">
                <a:solidFill>
                  <a:srgbClr val="0070C0"/>
                </a:solidFill>
              </a:rPr>
              <a:t>gemeint.</a:t>
            </a:r>
            <a:endParaRPr lang="de-AT" sz="2800" dirty="0">
              <a:solidFill>
                <a:srgbClr val="0070C0"/>
              </a:solidFill>
            </a:endParaRPr>
          </a:p>
        </p:txBody>
      </p:sp>
      <p:pic>
        <p:nvPicPr>
          <p:cNvPr id="2" name="Grafik 3">
            <a:extLst>
              <a:ext uri="{FF2B5EF4-FFF2-40B4-BE49-F238E27FC236}">
                <a16:creationId xmlns:a16="http://schemas.microsoft.com/office/drawing/2014/main" id="{DE76CC6D-12D3-AA15-FF32-D8EA2FB47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DB6999C8-E66A-E4C1-65B7-912C25C9B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Historisches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5FDF279-17E5-5865-74C6-959A55BC2E67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1" name="Würfel 10">
              <a:extLst>
                <a:ext uri="{FF2B5EF4-FFF2-40B4-BE49-F238E27FC236}">
                  <a16:creationId xmlns:a16="http://schemas.microsoft.com/office/drawing/2014/main" id="{A4E0F73D-60FC-64FB-9238-DE5D13C68920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Zylinder 11">
              <a:extLst>
                <a:ext uri="{FF2B5EF4-FFF2-40B4-BE49-F238E27FC236}">
                  <a16:creationId xmlns:a16="http://schemas.microsoft.com/office/drawing/2014/main" id="{E811D9AB-4DE7-760D-38C7-83492C6C2DD6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3" name="Fußzeilenplatzhalter 5">
            <a:extLst>
              <a:ext uri="{FF2B5EF4-FFF2-40B4-BE49-F238E27FC236}">
                <a16:creationId xmlns:a16="http://schemas.microsoft.com/office/drawing/2014/main" id="{A2C8D8A2-7BF7-DAC8-D63F-0E001688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404041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5A60B-B04E-60C4-12FF-7C4431D4F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>
            <a:extLst>
              <a:ext uri="{FF2B5EF4-FFF2-40B4-BE49-F238E27FC236}">
                <a16:creationId xmlns:a16="http://schemas.microsoft.com/office/drawing/2014/main" id="{987B9420-7F3C-52F1-3534-8F443F44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62" y="1688637"/>
            <a:ext cx="3972116" cy="400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fik 9">
            <a:extLst>
              <a:ext uri="{FF2B5EF4-FFF2-40B4-BE49-F238E27FC236}">
                <a16:creationId xmlns:a16="http://schemas.microsoft.com/office/drawing/2014/main" id="{28EAC59A-7EF9-C861-98F2-AF847CCC2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579755"/>
            <a:ext cx="4799602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8">
            <a:extLst>
              <a:ext uri="{FF2B5EF4-FFF2-40B4-BE49-F238E27FC236}">
                <a16:creationId xmlns:a16="http://schemas.microsoft.com/office/drawing/2014/main" id="{7FAD8910-261C-97D2-8E86-E2E67EAF4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949" y="2965846"/>
            <a:ext cx="3017973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3">
            <a:extLst>
              <a:ext uri="{FF2B5EF4-FFF2-40B4-BE49-F238E27FC236}">
                <a16:creationId xmlns:a16="http://schemas.microsoft.com/office/drawing/2014/main" id="{EC99D722-27C4-AA0F-F5D8-45A988FB06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>
            <a:extLst>
              <a:ext uri="{FF2B5EF4-FFF2-40B4-BE49-F238E27FC236}">
                <a16:creationId xmlns:a16="http://schemas.microsoft.com/office/drawing/2014/main" id="{82934410-D663-AC79-1E1D-E689F5ECA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Von Beginn an …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7A39278-6F23-BF5B-4A19-46B6432BB0C0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9131EFEC-FE92-F8CC-C31E-E51A70089D67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Zylinder 12">
              <a:extLst>
                <a:ext uri="{FF2B5EF4-FFF2-40B4-BE49-F238E27FC236}">
                  <a16:creationId xmlns:a16="http://schemas.microsoft.com/office/drawing/2014/main" id="{DA5388CC-A42C-0AE7-B154-8ACBFF37A5D7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FAA4A023-F124-219A-05CD-2674A7FB9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253453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00998-1C85-3A4B-B2D9-5500EDEF6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>
            <a:extLst>
              <a:ext uri="{FF2B5EF4-FFF2-40B4-BE49-F238E27FC236}">
                <a16:creationId xmlns:a16="http://schemas.microsoft.com/office/drawing/2014/main" id="{4600BB25-3647-B2A2-FCD9-EBB4DE17C62B}"/>
              </a:ext>
            </a:extLst>
          </p:cNvPr>
          <p:cNvSpPr txBox="1"/>
          <p:nvPr/>
        </p:nvSpPr>
        <p:spPr>
          <a:xfrm>
            <a:off x="1952625" y="1791335"/>
            <a:ext cx="87458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FF0000"/>
                </a:solidFill>
              </a:rPr>
              <a:t>E-I-S</a:t>
            </a:r>
            <a:r>
              <a:rPr lang="de-DE" sz="2800" b="1" dirty="0">
                <a:solidFill>
                  <a:srgbClr val="0070C0"/>
                </a:solidFill>
              </a:rPr>
              <a:t> – Prinzip</a:t>
            </a:r>
          </a:p>
          <a:p>
            <a:endParaRPr lang="de-DE" sz="2800" dirty="0">
              <a:solidFill>
                <a:srgbClr val="0070C0"/>
              </a:solidFill>
            </a:endParaRPr>
          </a:p>
          <a:p>
            <a:r>
              <a:rPr lang="de-DE" sz="2800" b="1" dirty="0">
                <a:solidFill>
                  <a:srgbClr val="FF0000"/>
                </a:solidFill>
              </a:rPr>
              <a:t>E</a:t>
            </a:r>
            <a:r>
              <a:rPr lang="de-DE" sz="2800" dirty="0">
                <a:solidFill>
                  <a:srgbClr val="0070C0"/>
                </a:solidFill>
              </a:rPr>
              <a:t> … </a:t>
            </a:r>
            <a:r>
              <a:rPr lang="de-DE" sz="2800" b="1" dirty="0">
                <a:solidFill>
                  <a:srgbClr val="0070C0"/>
                </a:solidFill>
              </a:rPr>
              <a:t>E</a:t>
            </a:r>
            <a:r>
              <a:rPr lang="de-DE" sz="2800" dirty="0">
                <a:solidFill>
                  <a:srgbClr val="0070C0"/>
                </a:solidFill>
              </a:rPr>
              <a:t>naktive Erfassung durch eigene Handlungen</a:t>
            </a:r>
          </a:p>
          <a:p>
            <a:endParaRPr lang="de-DE" sz="2800" dirty="0">
              <a:solidFill>
                <a:srgbClr val="0070C0"/>
              </a:solidFill>
            </a:endParaRPr>
          </a:p>
          <a:p>
            <a:r>
              <a:rPr lang="de-DE" sz="2800" b="1" dirty="0">
                <a:solidFill>
                  <a:srgbClr val="0070C0"/>
                </a:solidFill>
              </a:rPr>
              <a:t> </a:t>
            </a:r>
            <a:r>
              <a:rPr lang="de-DE" sz="2800" b="1" dirty="0">
                <a:solidFill>
                  <a:srgbClr val="FF0000"/>
                </a:solidFill>
              </a:rPr>
              <a:t>I</a:t>
            </a:r>
            <a:r>
              <a:rPr lang="de-DE" sz="2800" dirty="0">
                <a:solidFill>
                  <a:srgbClr val="0070C0"/>
                </a:solidFill>
              </a:rPr>
              <a:t> …  </a:t>
            </a:r>
            <a:r>
              <a:rPr lang="de-DE" sz="2800" b="1" dirty="0">
                <a:solidFill>
                  <a:srgbClr val="0070C0"/>
                </a:solidFill>
              </a:rPr>
              <a:t>I</a:t>
            </a:r>
            <a:r>
              <a:rPr lang="de-DE" sz="2800" dirty="0">
                <a:solidFill>
                  <a:srgbClr val="0070C0"/>
                </a:solidFill>
              </a:rPr>
              <a:t>konische Erfassung durch bildhafte Darstellungen</a:t>
            </a:r>
          </a:p>
          <a:p>
            <a:endParaRPr lang="de-DE" sz="2800" dirty="0">
              <a:solidFill>
                <a:srgbClr val="0070C0"/>
              </a:solidFill>
            </a:endParaRPr>
          </a:p>
          <a:p>
            <a:r>
              <a:rPr lang="de-DE" sz="2800" b="1" dirty="0">
                <a:solidFill>
                  <a:srgbClr val="FF0000"/>
                </a:solidFill>
              </a:rPr>
              <a:t>S</a:t>
            </a:r>
            <a:r>
              <a:rPr lang="de-DE" sz="2800" dirty="0">
                <a:solidFill>
                  <a:srgbClr val="0070C0"/>
                </a:solidFill>
              </a:rPr>
              <a:t> … </a:t>
            </a:r>
            <a:r>
              <a:rPr lang="de-DE" sz="2800" b="1" dirty="0">
                <a:solidFill>
                  <a:srgbClr val="0070C0"/>
                </a:solidFill>
              </a:rPr>
              <a:t>S</a:t>
            </a:r>
            <a:r>
              <a:rPr lang="de-DE" sz="2800" dirty="0">
                <a:solidFill>
                  <a:srgbClr val="0070C0"/>
                </a:solidFill>
              </a:rPr>
              <a:t>ymbolische Erfassung durch Zeichen</a:t>
            </a:r>
            <a:endParaRPr lang="de-AT" sz="2800" dirty="0">
              <a:solidFill>
                <a:srgbClr val="0070C0"/>
              </a:solidFill>
            </a:endParaRPr>
          </a:p>
        </p:txBody>
      </p:sp>
      <p:pic>
        <p:nvPicPr>
          <p:cNvPr id="2" name="Grafik 3">
            <a:extLst>
              <a:ext uri="{FF2B5EF4-FFF2-40B4-BE49-F238E27FC236}">
                <a16:creationId xmlns:a16="http://schemas.microsoft.com/office/drawing/2014/main" id="{84A94348-E621-8710-5868-B0D15CDB0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BCD3443F-4A7A-85B7-FA20-8D4A4DD3F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In der Volksschule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A74D604C-0279-FEA6-B599-B4C63C7F3219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6" name="Würfel 5">
              <a:extLst>
                <a:ext uri="{FF2B5EF4-FFF2-40B4-BE49-F238E27FC236}">
                  <a16:creationId xmlns:a16="http://schemas.microsoft.com/office/drawing/2014/main" id="{1E780FCE-6680-4513-AC18-22F38CA237A2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Zylinder 6">
              <a:extLst>
                <a:ext uri="{FF2B5EF4-FFF2-40B4-BE49-F238E27FC236}">
                  <a16:creationId xmlns:a16="http://schemas.microsoft.com/office/drawing/2014/main" id="{D24C4D3B-DFC8-53C1-F59C-8296E1DAD3B1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4060B3FC-BACE-0824-5AFE-E6FCFAEBD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247105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2B3DC-65B9-3152-F4BB-5F7685B4C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Person, Menschliches Gesicht, Kleidung, Im Haus enthält.&#10;&#10;Automatisch generierte Beschreibung">
            <a:extLst>
              <a:ext uri="{FF2B5EF4-FFF2-40B4-BE49-F238E27FC236}">
                <a16:creationId xmlns:a16="http://schemas.microsoft.com/office/drawing/2014/main" id="{7187DC4D-F1B4-4C7D-B87C-09FCF47ECC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3" t="13629" b="2667"/>
          <a:stretch/>
        </p:blipFill>
        <p:spPr>
          <a:xfrm>
            <a:off x="5809580" y="755862"/>
            <a:ext cx="6062380" cy="4292287"/>
          </a:xfrm>
          <a:prstGeom prst="rect">
            <a:avLst/>
          </a:prstGeom>
        </p:spPr>
      </p:pic>
      <p:pic>
        <p:nvPicPr>
          <p:cNvPr id="12" name="Grafik 11" descr="Ein Bild, das Person, Kleidung, Im Haus, Bücherregal enthält.&#10;&#10;Automatisch generierte Beschreibung">
            <a:extLst>
              <a:ext uri="{FF2B5EF4-FFF2-40B4-BE49-F238E27FC236}">
                <a16:creationId xmlns:a16="http://schemas.microsoft.com/office/drawing/2014/main" id="{E520237F-3DDC-C6E9-0112-E5574CA953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" r="5679" b="6048"/>
          <a:stretch/>
        </p:blipFill>
        <p:spPr>
          <a:xfrm>
            <a:off x="606030" y="2626360"/>
            <a:ext cx="5489970" cy="3692932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5673B364-A9BF-AA01-7799-77F6518AF132}"/>
              </a:ext>
            </a:extLst>
          </p:cNvPr>
          <p:cNvSpPr txBox="1"/>
          <p:nvPr/>
        </p:nvSpPr>
        <p:spPr>
          <a:xfrm>
            <a:off x="6238025" y="5208830"/>
            <a:ext cx="5205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0070C0"/>
                </a:solidFill>
              </a:rPr>
              <a:t>Planung eines Schulneubaus</a:t>
            </a:r>
            <a:endParaRPr lang="de-AT" sz="2400" dirty="0">
              <a:solidFill>
                <a:srgbClr val="0070C0"/>
              </a:solidFill>
            </a:endParaRPr>
          </a:p>
        </p:txBody>
      </p:sp>
      <p:pic>
        <p:nvPicPr>
          <p:cNvPr id="2" name="Grafik 3">
            <a:extLst>
              <a:ext uri="{FF2B5EF4-FFF2-40B4-BE49-F238E27FC236}">
                <a16:creationId xmlns:a16="http://schemas.microsoft.com/office/drawing/2014/main" id="{C247BF74-0E25-B926-A915-549F39821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3E5F5207-692A-A4EF-6283-4C92CC6CD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Modelle in der Architektur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7FD411E-EAA6-7803-A417-A0B4D1001CE6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6" name="Würfel 5">
              <a:extLst>
                <a:ext uri="{FF2B5EF4-FFF2-40B4-BE49-F238E27FC236}">
                  <a16:creationId xmlns:a16="http://schemas.microsoft.com/office/drawing/2014/main" id="{19FDA905-C245-B0CD-69EB-92BE89C28D6F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Zylinder 6">
              <a:extLst>
                <a:ext uri="{FF2B5EF4-FFF2-40B4-BE49-F238E27FC236}">
                  <a16:creationId xmlns:a16="http://schemas.microsoft.com/office/drawing/2014/main" id="{574E72F0-4113-58BE-087F-EBBD427AD106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442DAF0C-DCFA-A0D7-46EE-AB1B809F7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57160" y="6319292"/>
            <a:ext cx="4114800" cy="365125"/>
          </a:xfrm>
        </p:spPr>
        <p:txBody>
          <a:bodyPr/>
          <a:lstStyle/>
          <a:p>
            <a:pPr algn="r"/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73600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5CAB9-6350-5F9D-EC69-B8A7AEA1D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Bauklotz, Bauspielzeug, Maßstabsmodell, Zusammenstecken enthält.&#10;&#10;Automatisch generierte Beschreibung">
            <a:extLst>
              <a:ext uri="{FF2B5EF4-FFF2-40B4-BE49-F238E27FC236}">
                <a16:creationId xmlns:a16="http://schemas.microsoft.com/office/drawing/2014/main" id="{4E2FA6A1-E6DB-6AFD-7448-993AB738A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39">
            <a:off x="7599338" y="518037"/>
            <a:ext cx="3371427" cy="5057140"/>
          </a:xfrm>
          <a:prstGeom prst="rect">
            <a:avLst/>
          </a:prstGeom>
        </p:spPr>
      </p:pic>
      <p:pic>
        <p:nvPicPr>
          <p:cNvPr id="6" name="Grafik 5" descr="Ein Bild, das Im Haus, Arbeitsfläche, Decke, Wand enthält.&#10;&#10;Automatisch generierte Beschreibung">
            <a:extLst>
              <a:ext uri="{FF2B5EF4-FFF2-40B4-BE49-F238E27FC236}">
                <a16:creationId xmlns:a16="http://schemas.microsoft.com/office/drawing/2014/main" id="{51542468-7168-EB8E-7240-0BFD323090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8" t="15204" r="8806" b="19583"/>
          <a:stretch/>
        </p:blipFill>
        <p:spPr>
          <a:xfrm>
            <a:off x="578151" y="1688178"/>
            <a:ext cx="6733629" cy="36340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702990D-465D-455D-1136-71EA78CCC926}"/>
              </a:ext>
            </a:extLst>
          </p:cNvPr>
          <p:cNvSpPr txBox="1"/>
          <p:nvPr/>
        </p:nvSpPr>
        <p:spPr>
          <a:xfrm>
            <a:off x="2190750" y="5460651"/>
            <a:ext cx="5205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dirty="0">
                <a:solidFill>
                  <a:srgbClr val="0070C0"/>
                </a:solidFill>
              </a:rPr>
              <a:t>Architekturbüro </a:t>
            </a:r>
            <a:r>
              <a:rPr lang="de-DE" sz="2000" dirty="0" err="1">
                <a:solidFill>
                  <a:srgbClr val="0070C0"/>
                </a:solidFill>
              </a:rPr>
              <a:t>querkraft</a:t>
            </a:r>
            <a:endParaRPr lang="de-AT" sz="2000" dirty="0">
              <a:solidFill>
                <a:srgbClr val="0070C0"/>
              </a:solidFill>
            </a:endParaRPr>
          </a:p>
        </p:txBody>
      </p:sp>
      <p:pic>
        <p:nvPicPr>
          <p:cNvPr id="2" name="Grafik 3">
            <a:extLst>
              <a:ext uri="{FF2B5EF4-FFF2-40B4-BE49-F238E27FC236}">
                <a16:creationId xmlns:a16="http://schemas.microsoft.com/office/drawing/2014/main" id="{0521D247-075F-8C21-14A1-E58C2EC41B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568D76EC-C682-6197-9CB1-30601C3A8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Modelle in der Architektur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131FCB22-B0B8-CCA6-C6DB-6359247A854A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9" name="Würfel 8">
              <a:extLst>
                <a:ext uri="{FF2B5EF4-FFF2-40B4-BE49-F238E27FC236}">
                  <a16:creationId xmlns:a16="http://schemas.microsoft.com/office/drawing/2014/main" id="{39A1FF9A-6086-DA6F-5ED0-BDE82BFAA971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Zylinder 9">
              <a:extLst>
                <a:ext uri="{FF2B5EF4-FFF2-40B4-BE49-F238E27FC236}">
                  <a16:creationId xmlns:a16="http://schemas.microsoft.com/office/drawing/2014/main" id="{07CBA2A8-2366-2285-2F6B-E78D93E7D187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6AE38AE0-590E-F239-0C56-2079F60B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</p:spTree>
    <p:extLst>
      <p:ext uri="{BB962C8B-B14F-4D97-AF65-F5344CB8AC3E}">
        <p14:creationId xmlns:p14="http://schemas.microsoft.com/office/powerpoint/2010/main" val="95180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203A6-385C-4BED-F308-31FC16A77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in Bild, das Im Haus, Buch, Wand, Kunst enthält.&#10;&#10;Automatisch generierte Beschreibung">
            <a:extLst>
              <a:ext uri="{FF2B5EF4-FFF2-40B4-BE49-F238E27FC236}">
                <a16:creationId xmlns:a16="http://schemas.microsoft.com/office/drawing/2014/main" id="{4AEC3797-5E44-AE5F-AC78-4A7F2791E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1" b="4839"/>
          <a:stretch/>
        </p:blipFill>
        <p:spPr>
          <a:xfrm rot="839224">
            <a:off x="7166866" y="842805"/>
            <a:ext cx="5039360" cy="291592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ACEF7FB-2CEA-F257-FEC5-37F56F16D4B5}"/>
              </a:ext>
            </a:extLst>
          </p:cNvPr>
          <p:cNvSpPr txBox="1"/>
          <p:nvPr/>
        </p:nvSpPr>
        <p:spPr>
          <a:xfrm>
            <a:off x="579120" y="1792491"/>
            <a:ext cx="6746354" cy="280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Ein perfektes Modell ist der Star jeder Projektpräsentation. </a:t>
            </a:r>
          </a:p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Viele Auftraggeber*innen haben nämlich Probleme damit, 2D-Pläne, gerenderte Computerbilder oder Grafiken zu „lesen“. </a:t>
            </a:r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116A355E-DA1A-3003-B3F6-544FC47CA9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>
            <a:extLst>
              <a:ext uri="{FF2B5EF4-FFF2-40B4-BE49-F238E27FC236}">
                <a16:creationId xmlns:a16="http://schemas.microsoft.com/office/drawing/2014/main" id="{C614A649-CBA4-7E4D-594E-83ACAD5E8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Modelle in der Architektur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9075DBD6-F449-D006-FDDB-6F248BA71309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0" name="Würfel 9">
              <a:extLst>
                <a:ext uri="{FF2B5EF4-FFF2-40B4-BE49-F238E27FC236}">
                  <a16:creationId xmlns:a16="http://schemas.microsoft.com/office/drawing/2014/main" id="{9F7FEFF6-60B9-46D0-7136-EDB25FD5A909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Zylinder 10">
              <a:extLst>
                <a:ext uri="{FF2B5EF4-FFF2-40B4-BE49-F238E27FC236}">
                  <a16:creationId xmlns:a16="http://schemas.microsoft.com/office/drawing/2014/main" id="{2CEA954D-DC0B-FD9E-ADA5-B7B3ADE3DA73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C2419401-ED7E-65BA-7C14-774FE2D6E532}"/>
              </a:ext>
            </a:extLst>
          </p:cNvPr>
          <p:cNvSpPr txBox="1"/>
          <p:nvPr/>
        </p:nvSpPr>
        <p:spPr>
          <a:xfrm>
            <a:off x="599218" y="4549012"/>
            <a:ext cx="10575601" cy="1147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400" b="1" dirty="0">
                <a:solidFill>
                  <a:srgbClr val="0070C0"/>
                </a:solidFill>
              </a:rPr>
              <a:t>Am Architekturmodell können die räumlichen und funktionalen Qualitäten eines geplanten Objektes am besten vermittelt und erfasst werden.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15" name="Fußzeilenplatzhalter 5">
            <a:extLst>
              <a:ext uri="{FF2B5EF4-FFF2-40B4-BE49-F238E27FC236}">
                <a16:creationId xmlns:a16="http://schemas.microsoft.com/office/drawing/2014/main" id="{75317B9A-0A5A-3498-8F1B-3C12D5201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54B3491-4BE8-CD96-90B0-D228803A6841}"/>
              </a:ext>
            </a:extLst>
          </p:cNvPr>
          <p:cNvSpPr txBox="1"/>
          <p:nvPr/>
        </p:nvSpPr>
        <p:spPr>
          <a:xfrm rot="827987">
            <a:off x="7456545" y="3831269"/>
            <a:ext cx="446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dirty="0">
                <a:solidFill>
                  <a:srgbClr val="0070C0"/>
                </a:solidFill>
              </a:rPr>
              <a:t>Architekturbüro </a:t>
            </a:r>
            <a:r>
              <a:rPr lang="de-DE" sz="2000" dirty="0" err="1">
                <a:solidFill>
                  <a:srgbClr val="0070C0"/>
                </a:solidFill>
              </a:rPr>
              <a:t>Delugan</a:t>
            </a:r>
            <a:r>
              <a:rPr lang="de-DE" sz="2000" dirty="0">
                <a:solidFill>
                  <a:srgbClr val="0070C0"/>
                </a:solidFill>
              </a:rPr>
              <a:t> </a:t>
            </a:r>
            <a:r>
              <a:rPr lang="de-DE" sz="2000" dirty="0" err="1">
                <a:solidFill>
                  <a:srgbClr val="0070C0"/>
                </a:solidFill>
              </a:rPr>
              <a:t>Meissl</a:t>
            </a:r>
            <a:endParaRPr lang="de-AT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318838-E963-B994-3575-9FA62B574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5279F92-A381-60FB-9297-7B3FB7F16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AT" dirty="0">
                <a:solidFill>
                  <a:srgbClr val="0070C0"/>
                </a:solidFill>
              </a:rPr>
              <a:t>I. </a:t>
            </a:r>
            <a:r>
              <a:rPr lang="de-AT" dirty="0" err="1">
                <a:solidFill>
                  <a:srgbClr val="0070C0"/>
                </a:solidFill>
              </a:rPr>
              <a:t>Ladstätter</a:t>
            </a:r>
            <a:r>
              <a:rPr lang="de-AT" dirty="0">
                <a:solidFill>
                  <a:srgbClr val="0070C0"/>
                </a:solidFill>
              </a:rPr>
              <a:t>, M. Blümel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5A035F1-6EFF-3342-B82D-15E123845957}"/>
              </a:ext>
            </a:extLst>
          </p:cNvPr>
          <p:cNvSpPr txBox="1"/>
          <p:nvPr/>
        </p:nvSpPr>
        <p:spPr>
          <a:xfrm>
            <a:off x="1795462" y="1934371"/>
            <a:ext cx="9515267" cy="390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" sz="2800" b="1" dirty="0">
                <a:solidFill>
                  <a:srgbClr val="FF0000"/>
                </a:solidFill>
              </a:rPr>
              <a:t>Wanderworkshop   </a:t>
            </a:r>
            <a:r>
              <a:rPr lang="de-AT" sz="2800" dirty="0" err="1">
                <a:hlinkClick r:id="rId2"/>
              </a:rPr>
              <a:t>wanderworkshop</a:t>
            </a:r>
            <a:r>
              <a:rPr lang="de-AT" sz="2800" dirty="0">
                <a:hlinkClick r:id="rId2"/>
              </a:rPr>
              <a:t> (geometry.at)</a:t>
            </a:r>
            <a:endParaRPr lang="de" sz="28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" sz="2800" b="1" dirty="0">
                <a:solidFill>
                  <a:srgbClr val="FF0000"/>
                </a:solidFill>
              </a:rPr>
              <a:t>Stationenbetrieb</a:t>
            </a:r>
            <a:r>
              <a:rPr lang="de" sz="2800" b="1" dirty="0">
                <a:solidFill>
                  <a:srgbClr val="0070C0"/>
                </a:solidFill>
              </a:rPr>
              <a:t> am BRG Purkersdorf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" sz="2800" b="1" dirty="0">
                <a:solidFill>
                  <a:srgbClr val="0070C0"/>
                </a:solidFill>
              </a:rPr>
              <a:t>Der Lehrplan meint nicht das punktuelle Anbieten haptischer Impulse (ein- oder zweimal im Jahr), </a:t>
            </a:r>
            <a:r>
              <a:rPr lang="de-AT" sz="2800" b="1" dirty="0">
                <a:solidFill>
                  <a:srgbClr val="0070C0"/>
                </a:solidFill>
              </a:rPr>
              <a:t>s</a:t>
            </a:r>
            <a:r>
              <a:rPr lang="de" sz="2800" b="1" dirty="0">
                <a:solidFill>
                  <a:srgbClr val="0070C0"/>
                </a:solidFill>
              </a:rPr>
              <a:t>ondern die </a:t>
            </a:r>
            <a:r>
              <a:rPr lang="de" sz="2800" b="1" dirty="0">
                <a:solidFill>
                  <a:srgbClr val="FF0000"/>
                </a:solidFill>
              </a:rPr>
              <a:t>integrative Implementierung </a:t>
            </a:r>
            <a:r>
              <a:rPr lang="de" sz="2800" b="1" dirty="0">
                <a:solidFill>
                  <a:srgbClr val="0070C0"/>
                </a:solidFill>
              </a:rPr>
              <a:t>dieser Methode </a:t>
            </a:r>
            <a:r>
              <a:rPr lang="de-AT" sz="2800" b="1" dirty="0">
                <a:solidFill>
                  <a:srgbClr val="0070C0"/>
                </a:solidFill>
              </a:rPr>
              <a:t>i</a:t>
            </a:r>
            <a:r>
              <a:rPr lang="de" sz="2800" b="1" dirty="0">
                <a:solidFill>
                  <a:srgbClr val="0070C0"/>
                </a:solidFill>
              </a:rPr>
              <a:t>n die verschiedenen Unterrichtssequenzen.</a:t>
            </a:r>
            <a:endParaRPr lang="de-AT" sz="2800" b="1" dirty="0">
              <a:solidFill>
                <a:srgbClr val="0070C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6DAD9D1-6F56-3457-EAAC-4F541D4A2264}"/>
              </a:ext>
            </a:extLst>
          </p:cNvPr>
          <p:cNvSpPr txBox="1"/>
          <p:nvPr/>
        </p:nvSpPr>
        <p:spPr>
          <a:xfrm>
            <a:off x="2739030" y="1021701"/>
            <a:ext cx="7500343" cy="760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" sz="3200" b="1" dirty="0">
                <a:solidFill>
                  <a:srgbClr val="FF0000"/>
                </a:solidFill>
              </a:rPr>
              <a:t>Haptische Methode im GZ-Unterricht:</a:t>
            </a:r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5B825DF4-110D-7AB3-EF6A-4E7EB4209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>
            <a:extLst>
              <a:ext uri="{FF2B5EF4-FFF2-40B4-BE49-F238E27FC236}">
                <a16:creationId xmlns:a16="http://schemas.microsoft.com/office/drawing/2014/main" id="{F33DE97B-A6A0-0E3D-D4DB-2F1F7370A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884" y="9393"/>
            <a:ext cx="7436485" cy="585788"/>
          </a:xfrm>
          <a:prstGeom prst="rect">
            <a:avLst/>
          </a:prstGeom>
          <a:noFill/>
          <a:ln>
            <a:noFill/>
          </a:ln>
        </p:spPr>
        <p:txBody>
          <a:bodyPr wrap="square"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GZ-Unterricht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5472B64D-BED5-C9F2-FF05-B5AF30542BA3}"/>
              </a:ext>
            </a:extLst>
          </p:cNvPr>
          <p:cNvGrpSpPr/>
          <p:nvPr/>
        </p:nvGrpSpPr>
        <p:grpSpPr>
          <a:xfrm>
            <a:off x="218600" y="178133"/>
            <a:ext cx="1409700" cy="647700"/>
            <a:chOff x="676275" y="2057400"/>
            <a:chExt cx="2381250" cy="1218852"/>
          </a:xfrm>
        </p:grpSpPr>
        <p:sp>
          <p:nvSpPr>
            <p:cNvPr id="11" name="Würfel 10">
              <a:extLst>
                <a:ext uri="{FF2B5EF4-FFF2-40B4-BE49-F238E27FC236}">
                  <a16:creationId xmlns:a16="http://schemas.microsoft.com/office/drawing/2014/main" id="{D1B31C50-856E-E58B-3470-BDB065C50685}"/>
                </a:ext>
              </a:extLst>
            </p:cNvPr>
            <p:cNvSpPr/>
            <p:nvPr/>
          </p:nvSpPr>
          <p:spPr>
            <a:xfrm>
              <a:off x="1895475" y="2057400"/>
              <a:ext cx="1162050" cy="1218852"/>
            </a:xfrm>
            <a:prstGeom prst="cub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Zylinder 11">
              <a:extLst>
                <a:ext uri="{FF2B5EF4-FFF2-40B4-BE49-F238E27FC236}">
                  <a16:creationId xmlns:a16="http://schemas.microsoft.com/office/drawing/2014/main" id="{DC27107B-A37C-85CB-DDEA-578468EDBDCA}"/>
                </a:ext>
              </a:extLst>
            </p:cNvPr>
            <p:cNvSpPr/>
            <p:nvPr/>
          </p:nvSpPr>
          <p:spPr>
            <a:xfrm rot="6664659">
              <a:off x="847725" y="1962150"/>
              <a:ext cx="942975" cy="1285875"/>
            </a:xfrm>
            <a:prstGeom prst="can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39943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Application>Microsoft Office PowerPoint</Application>
  <PresentationFormat>Breitbild</PresentationFormat>
  <Paragraphs>98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Wingdings</vt:lpstr>
      <vt:lpstr>Office</vt:lpstr>
      <vt:lpstr>Arbeiten mit  haptischen Modellen  Irene Ladstätter, Manfred Blümel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Arbeiten mit  haptischen Modellen  M. Blümel</dc:title>
  <dc:creator>Blümel Manfred Mag.,</dc:creator>
  <cp:lastModifiedBy>Blümel Manfred Mag.,</cp:lastModifiedBy>
  <cp:revision>4</cp:revision>
  <dcterms:created xsi:type="dcterms:W3CDTF">2024-03-01T20:49:00Z</dcterms:created>
  <dcterms:modified xsi:type="dcterms:W3CDTF">2024-11-10T20:51:27Z</dcterms:modified>
</cp:coreProperties>
</file>